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71808-91E1-47E3-ABD4-155711174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FD9BB-3EA1-40A6-A671-7E0BEE74D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64FC3-FE6C-4A35-8CD8-7FB63BD1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4BBE-BF8F-4DDB-B764-2A5A7200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A0A26-DBD7-46EF-945F-1644B4E66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84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19C3B-AEC4-4A06-B8EF-10B0EC6D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59FBD-2746-4D56-919F-B2720CE42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6D29E-146D-47A3-957D-29CF4D678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AE32E-B20C-4D49-A228-FD1B0241D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B7DC1-B3DC-44DF-8BE7-45B4FC64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696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2077E9-DBF1-48B2-9996-55FC9FF33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50921-63A6-4D38-BDCE-4330600F9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6BA7A-D025-42F3-A344-AADDC144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497B4-11B3-404B-8001-C0DF677C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FF71A-147C-4366-97AE-E7F46403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942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7612B-359B-495F-9A1F-69982D5FC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F1E61-08F2-49CF-856B-76F62214A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BB81B-FA85-4C1E-99A1-009305F60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F95D3-F9A7-455A-A4AF-0A581A5F3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0DC79-3722-4035-ACCC-5E3F9EA2E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976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59CAD-7388-4F85-9B79-A64F6B41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6CAC5-B741-4383-947A-ECC9ED05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96039-662C-4378-A9FD-0848E71C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A0D40-BB7B-4079-9923-8918C800C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448C5-5A0A-4D0C-8A9F-6D18ECFBF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822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A66D2-FA71-4236-907A-C7DCE5C4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8842-6759-4215-BFE6-B441CD4BC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644AB-0DC7-4490-8FED-7B0913672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56FED-EE2E-47B9-930A-B6D3512FF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EC8A4-1C8A-4540-9EC5-A9D33430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3D484-3857-4A8B-9951-7A69F0CF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648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71BD-7075-4080-AF83-FFA67763C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F9482-37B3-450F-BC04-774C97840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08BD7-898E-405F-991A-7FF37FDB5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C89B0E-1A35-45C3-A874-D6FBD4E09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33C3E8-AAC8-4958-871B-4B0755DB0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AC6199-3A56-4C2E-A018-E13F1E924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626CF0-4BCD-4593-82BA-1723F3F1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B63E7B-1203-4E2B-AD50-C70A22DC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253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111CC-3455-426C-BA17-56635EAF8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D8AB65-9110-4FBB-8930-E5C3ECED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B0479C-FC35-4635-8F2F-6B5E02913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88742-508C-4D31-A921-935E29DE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832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10794F-6053-46BD-9365-40C1B86B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95DB86-EAC7-4FEA-90B9-26752892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501DC-B96A-4167-9CBD-83C32D16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809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1C95-0652-4740-82BF-AD54F1232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EC772-5375-4069-8EA9-7CDFC19F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C7A70-53BA-43EE-AC7D-ABE7FB7F8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B4259-2345-464D-81FA-DCB0B29C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8ADD8-CA44-4CCF-AFBC-0644CF04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CDEDC-5744-4435-A967-A1769008E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788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C2F70-D87E-4F53-A759-AFA4EB29C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2B762-AE4B-4CE1-A91F-8A01CC75B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3370C-347A-460A-9B86-C13642C7E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2EE51-4153-405F-A501-97C2B49B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C48A1-168A-4AA2-80E3-98BAC61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70486-63DA-4240-BDC3-C2FFCBD41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309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6B46DA-D23C-48F5-A455-9A127A19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5649F-29EE-4EF9-8842-49EFE6946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DD7ED-2968-4D14-A865-45EDAEE31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143A-8CA8-401D-B88B-9D5383843D8A}" type="datetimeFigureOut">
              <a:rPr lang="en-AU" smtClean="0"/>
              <a:t>5/08/2021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ED1C6-1071-4E6B-8934-605BEEBEC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B33D2-CAD4-478C-AC48-504412805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6BD0-7F9D-4361-B708-906D19A712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37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7280D-BCC2-4A9F-A433-00134605D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VCAA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CF2FD0-B535-4A68-9932-3D5C980B4B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Proteins and Enzymes</a:t>
            </a:r>
          </a:p>
        </p:txBody>
      </p:sp>
    </p:spTree>
    <p:extLst>
      <p:ext uri="{BB962C8B-B14F-4D97-AF65-F5344CB8AC3E}">
        <p14:creationId xmlns:p14="http://schemas.microsoft.com/office/powerpoint/2010/main" val="312866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A964A6-379E-4158-BE8C-2BB184C03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751" y="1461310"/>
            <a:ext cx="7056668" cy="33148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983442-3C34-4823-A9B7-E7D356528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56" y="653551"/>
            <a:ext cx="3433950" cy="44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4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C7C6B4-BC89-4E64-A4DC-C8B74E109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36" y="807586"/>
            <a:ext cx="7060645" cy="23462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F84ACB3-9A74-43DB-99A6-8D84C21D8F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286" y="1214113"/>
            <a:ext cx="2569278" cy="193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EFC343-40C8-4E26-8E1E-3465515EB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762" y="248575"/>
            <a:ext cx="5095779" cy="34001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490CF6-A1D5-4475-B143-D618677E2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833" y="545315"/>
            <a:ext cx="5666278" cy="10437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B67EB4-8A35-460B-A2D9-7F316F73A9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833" y="1589103"/>
            <a:ext cx="6330219" cy="172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32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9823A1-E4E4-4DB1-A079-70171C7CC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08" y="562702"/>
            <a:ext cx="11144059" cy="256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3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75F7FD-F6EB-4B1B-B8A1-F47AA6122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826" y="1658362"/>
            <a:ext cx="9697803" cy="27245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E1C22-AD3A-4999-81AF-3902B1378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926" y="378603"/>
            <a:ext cx="9135750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9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778A04-41C0-4BD7-94C9-F202AEABA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02" y="226596"/>
            <a:ext cx="10717183" cy="608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240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VCAA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VCAA Questions</dc:title>
  <dc:creator>Steve Kuruc</dc:creator>
  <cp:lastModifiedBy>Steve Kuruc</cp:lastModifiedBy>
  <cp:revision>4</cp:revision>
  <dcterms:created xsi:type="dcterms:W3CDTF">2021-08-03T19:29:45Z</dcterms:created>
  <dcterms:modified xsi:type="dcterms:W3CDTF">2021-08-04T20:54:46Z</dcterms:modified>
</cp:coreProperties>
</file>