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6" r:id="rId2"/>
    <p:sldId id="256" r:id="rId3"/>
    <p:sldId id="257" r:id="rId4"/>
    <p:sldId id="258" r:id="rId5"/>
    <p:sldId id="267" r:id="rId6"/>
    <p:sldId id="269" r:id="rId7"/>
    <p:sldId id="259" r:id="rId8"/>
    <p:sldId id="261" r:id="rId9"/>
    <p:sldId id="263" r:id="rId10"/>
    <p:sldId id="265" r:id="rId11"/>
    <p:sldId id="271" r:id="rId12"/>
    <p:sldId id="279" r:id="rId13"/>
    <p:sldId id="276" r:id="rId14"/>
    <p:sldId id="289" r:id="rId15"/>
    <p:sldId id="290" r:id="rId16"/>
    <p:sldId id="308" r:id="rId17"/>
    <p:sldId id="277" r:id="rId18"/>
    <p:sldId id="273" r:id="rId19"/>
    <p:sldId id="274" r:id="rId20"/>
    <p:sldId id="280" r:id="rId21"/>
    <p:sldId id="284" r:id="rId22"/>
    <p:sldId id="313" r:id="rId23"/>
    <p:sldId id="272" r:id="rId24"/>
    <p:sldId id="285" r:id="rId25"/>
    <p:sldId id="278" r:id="rId26"/>
    <p:sldId id="286" r:id="rId27"/>
    <p:sldId id="287" r:id="rId28"/>
    <p:sldId id="275" r:id="rId29"/>
    <p:sldId id="292" r:id="rId30"/>
    <p:sldId id="291" r:id="rId31"/>
    <p:sldId id="293" r:id="rId32"/>
    <p:sldId id="288" r:id="rId33"/>
    <p:sldId id="294" r:id="rId34"/>
    <p:sldId id="29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CCECFF"/>
    <a:srgbClr val="CC0066"/>
    <a:srgbClr val="FF6699"/>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5:25.023"/>
    </inkml:context>
    <inkml:brush xml:id="br0">
      <inkml:brushProperty name="width" value="0.05" units="cm"/>
      <inkml:brushProperty name="height" value="0.05" units="cm"/>
    </inkml:brush>
  </inkml:definitions>
  <inkml:trace contextRef="#ctx0" brushRef="#br0">1 1 14419,'0'0'2817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25.155"/>
    </inkml:context>
    <inkml:brush xml:id="br0">
      <inkml:brushProperty name="width" value="0.05" units="cm"/>
      <inkml:brushProperty name="height" value="0.05" units="cm"/>
    </inkml:brush>
  </inkml:definitions>
  <inkml:trace contextRef="#ctx0" brushRef="#br0">0 235 3425,'0'0'2067,"27"-11"-1332,167-73-90,-177 76-428,89-46-632,-97 48 712,1 0-1,-1 0 1,0-1-1,0-1 1,-1 0 0,0 0-1,-1 0 1,9-12-1,-15 35 8319,-4 69-8488,-10 195-584,17-218-1569,7-25-2164,2-11-3373</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26.358"/>
    </inkml:context>
    <inkml:brush xml:id="br0">
      <inkml:brushProperty name="width" value="0.05" units="cm"/>
      <inkml:brushProperty name="height" value="0.05" units="cm"/>
    </inkml:brush>
  </inkml:definitions>
  <inkml:trace contextRef="#ctx0" brushRef="#br0">586 62 8466,'0'0'5962,"-18"-10"-5655,-64-29-181,74 36-125,0 1 1,0 0 0,1 0 0,-1 0 0,0 1 0,0 1 0,0 0 0,0 0 0,0 0 0,0 1 0,0 0 0,0 0 0,-12 5 0,1 1 9,0 0 1,1 2-1,-27 17 0,42-24-9,-22 13 121,0 2 0,0 0 0,2 2 0,0 1 0,-34 39 0,48-49-44,0 2 0,1-1 0,1 1 0,0 1 0,0-1 0,1 1 0,1 0 0,0 1 0,0-1 0,2 1 0,0 0 0,0 0 0,1 0 0,1 15 0,0-24-74,2 1 0,-1-1 0,0 0 0,1 0 0,0 0 0,0 0-1,1 0 1,-1 0 0,1 0 0,0-1 0,0 1 0,1 0 0,-1-1 0,1 0-1,7 8 1,-4-6-10,0-1 0,0 0 0,1 0 0,0-1 0,0 0 0,0 0 0,1-1 0,-1 0 0,14 4 0,10 0-28,1-1 0,0-1-1,0-2 1,1-1 0,-1-2-1,59-7 1,-58 2-731,-1-2 0,0-1-1,0-1 1,0-2 0,-1-1 0,-1-2 0,34-20 0,-4 0-4167</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26.891"/>
    </inkml:context>
    <inkml:brush xml:id="br0">
      <inkml:brushProperty name="width" value="0.05" units="cm"/>
      <inkml:brushProperty name="height" value="0.05" units="cm"/>
    </inkml:brush>
  </inkml:definitions>
  <inkml:trace contextRef="#ctx0" brushRef="#br0">0 303 3809,'0'0'7601,"215"-140"-7056,-149 98-185,-4 5-152,-9 3-112,-13 12-96,-12 5-104,-15 9-352,-7 5-265,-15 3-3423,-4 3 1231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27.223"/>
    </inkml:context>
    <inkml:brush xml:id="br0">
      <inkml:brushProperty name="width" value="0.05" units="cm"/>
      <inkml:brushProperty name="height" value="0.05" units="cm"/>
    </inkml:brush>
  </inkml:definitions>
  <inkml:trace contextRef="#ctx0" brushRef="#br0">1 337 280,'0'0'10057,"33"-20"-9224,112-67-346,-9 2-35,-23 14-758,-30 26-3938,-58 32 1707,0-2-1525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27.562"/>
    </inkml:context>
    <inkml:brush xml:id="br0">
      <inkml:brushProperty name="width" value="0.05" units="cm"/>
      <inkml:brushProperty name="height" value="0.05" units="cm"/>
    </inkml:brush>
  </inkml:definitions>
  <inkml:trace contextRef="#ctx0" brushRef="#br0">45 104 1664,'0'0'6851,"-7"23"-5539,-22 80-242,26-92-858,1 0 0,0 1-1,1-1 1,1 0 0,0 19 0,1-7 145,-2-18-280,1 0-1,0 1 1,1-1-1,-1 0 0,1 0 1,0 0-1,0 1 0,1-1 1,0 0-1,-1 0 1,2-1-1,-1 1 0,0 0 1,1-1-1,0 1 1,0-1-1,0 0 0,1 0 1,0 0-1,-1 0 1,1-1-1,1 0 0,-1 1 1,0-2-1,1 1 1,-1 0-1,1-1 0,0 0 1,0 0-1,0 0 0,9 2 1,8 0-18,-1-1 0,0-1 0,1-1 1,-1-1-1,1 0 0,-1-2 0,1 0 0,-1-2 0,0 0 1,22-8-1,-3-2-82,0-1 1,-2-2 0,0-2-1,41-27 1,-60 34-53,-1 0 0,0-2 1,29-27-1,-42 35 55,0 1 0,0-1 1,0 0-1,-1-1 0,0 1 0,0-1 1,-1 1-1,0-1 0,0 0 1,0 0-1,-1-1 0,0 1 0,-1 0 1,2-14-1,-4 17 36,1-1 1,-1 1-1,1-1 0,-1 1 1,-1-1-1,1 1 0,-1 0 1,0 0-1,1-1 0,-2 1 1,1 0-1,0 1 1,-1-1-1,0 0 0,0 1 1,0 0-1,0-1 0,-1 1 1,1 0-1,-1 1 0,0-1 1,1 1-1,-1-1 0,-8-2 1,-7-4 89,0 1 0,-1 1 1,0 1-1,-22-4 0,8 4-56,1 1 1,-1 1-1,0 2 0,0 2 0,-41 4 0,69-3-72,-1 0 0,1 0 0,0 0 0,0 1 0,-1 0 0,1 1 0,0-1 0,1 1 0,-1 0 0,0 1 0,1-1 0,0 1 0,0 0 0,-6 5 0,5-1-515,-1-1 1,1 1-1,0 0 0,1 0 1,-5 11-1,-5 18-5947</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28.126"/>
    </inkml:context>
    <inkml:brush xml:id="br0">
      <inkml:brushProperty name="width" value="0.05" units="cm"/>
      <inkml:brushProperty name="height" value="0.05" units="cm"/>
    </inkml:brush>
  </inkml:definitions>
  <inkml:trace contextRef="#ctx0" brushRef="#br0">0 1 9274,'0'0'6913,"174"151"-6544,-102-92-177,6-3-104,0-8-88,18-6-713,-21-12-1183,-19-10-4561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28.696"/>
    </inkml:context>
    <inkml:brush xml:id="br0">
      <inkml:brushProperty name="width" value="0.05" units="cm"/>
      <inkml:brushProperty name="height" value="0.05" units="cm"/>
    </inkml:brush>
  </inkml:definitions>
  <inkml:trace contextRef="#ctx0" brushRef="#br0">52 39 5705,'0'0'4113,"-9"27"-2595,-24 87-487,30-104-930,1 1 0,0-1 0,1 0 0,0 1 0,0-1 1,1 1-1,1-1 0,-1 1 0,2-1 0,0 0 0,0 1 1,0-1-1,1 0 0,1 0 0,0 0 0,0-1 0,1 1 1,0-1-1,1 0 0,0-1 0,11 13 0,-6-11-35,-1-1-1,1 0 1,1-1 0,0 0-1,0-1 1,1 0 0,-1-1-1,1-1 1,1 0 0,-1-1-1,1 0 1,0-1-1,-1 0 1,21 0 0,-7-1-52,0-1 1,0-1 0,0-2 0,0-1 0,-1-1-1,1-1 1,32-11 0,-44 11-53,0 0 0,0-2 0,-1 0 0,0 0 0,-1-1 0,1-1-1,-1 0 1,-1-1 0,0-1 0,0 0 0,-1 0 0,-1-1 0,17-23 0,-23 28 24,0 0 1,0-1-1,-1 1 1,0-1-1,0 0 1,-1 0-1,0 0 1,-1 0 0,1 0-1,-1 0 1,-1 0-1,0-1 1,0 1-1,0 0 1,-1 0-1,-1 0 1,1 0-1,-1 0 1,0 0-1,-1 0 1,0 0-1,0 1 1,-1-1-1,0 1 1,0 0-1,-1 0 1,0 0-1,0 1 1,0 0-1,-1 0 1,0 0-1,0 1 1,0 0-1,-8-5 1,0 1-57,0 1 1,-1 1 0,1 0 0,-2 1-1,1 0 1,-1 1 0,0 1-1,-26-3 1,-9 2-1211,-72 2 1,87 3-27,-20 0-3510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29.144"/>
    </inkml:context>
    <inkml:brush xml:id="br0">
      <inkml:brushProperty name="width" value="0.05" units="cm"/>
      <inkml:brushProperty name="height" value="0.05" units="cm"/>
    </inkml:brush>
  </inkml:definitions>
  <inkml:trace contextRef="#ctx0" brushRef="#br0">1 34 760,'0'0'12443,"99"0"-11619,-33 0-200,5 0-248,-2-3-376,-10-5-224,0-1-872,-15 4-1681,-16-4-2184</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29.583"/>
    </inkml:context>
    <inkml:brush xml:id="br0">
      <inkml:brushProperty name="width" value="0.05" units="cm"/>
      <inkml:brushProperty name="height" value="0.05" units="cm"/>
    </inkml:brush>
  </inkml:definitions>
  <inkml:trace contextRef="#ctx0" brushRef="#br0">65 97 4121,'0'0'3885,"-11"29"-2789,-32 94-281,41-118-738,0 0 1,0 1 0,1-1-1,0 1 1,0-1-1,0 1 1,1-1 0,0 1-1,0 0 1,0-1-1,1 1 1,0-1 0,0 1-1,0-1 1,1 1-1,0-1 1,0 0-1,0 0 1,0 0 0,1 0-1,0 0 1,6 7-1,-5-6 21,7 11 66,0-2 1,2 1-1,0-1 1,1-1 0,0-1-1,1 0 1,0-1-1,1 0 1,1-1 0,0-1-1,0-1 1,1 0 0,0-1-1,20 5 1,-2-3-41,1-1 0,1-3 0,-1-1 0,1-1 0,0-2 0,52-5 1,-61 1-105,0-2 0,-1-1 0,0-1 0,0-1 0,0-2 0,31-14 0,-40 15-12,-1-1 0,0-1 0,0-1-1,-1 0 1,-1-1 0,0-1 0,-1 0 0,0-2-1,20-24 1,-31 34 7,0-1 0,0 0-1,-1 0 1,1-1 0,-1 1 0,-1-1-1,0 1 1,1-1 0,-2 0 0,1 0-1,-1 0 1,0 0 0,-1 0-1,1 0 1,-2 0 0,1 0 0,-1 0-1,0 0 1,0 0 0,-4-12 0,1 8 30,-1 1 0,0-1 1,-1 1-1,0 0 1,-1 0-1,0 1 1,0-1-1,-1 2 1,0-1-1,0 1 1,-15-10-1,1 2-5,-1 1 1,0 1-1,-1 1 0,-1 2 0,0 0 1,0 2-1,-43-11 0,27 12-99,0 1 1,0 2-1,-1 2 0,-54 3 0,82 1-20,0 0-1,0 1 1,0 1 0,0 0-1,0 1 1,0 1-1,-24 11 1,20-6-500,-1 1 1,2 1-1,0 1 0,-23 22 0,-8 13-4032</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30.618"/>
    </inkml:context>
    <inkml:brush xml:id="br0">
      <inkml:brushProperty name="width" value="0.05" units="cm"/>
      <inkml:brushProperty name="height" value="0.05" units="cm"/>
    </inkml:brush>
  </inkml:definitions>
  <inkml:trace contextRef="#ctx0" brushRef="#br0">0 0 8490,'0'0'4940,"51"1"-4640,462 9 768,1175 27-499,-814-28-1833,-861-9 1296,-12 0 4,1 0 0,0 0 0,0 0 1,-1 0-1,1 0 0,0 0 1,0 0-1,-1-1 0,1 1 0,3-2 1,-4 2 539,-34-3-600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31.114"/>
    </inkml:context>
    <inkml:brush xml:id="br0">
      <inkml:brushProperty name="width" value="0.05" units="cm"/>
      <inkml:brushProperty name="height" value="0.05" units="cm"/>
    </inkml:brush>
  </inkml:definitions>
  <inkml:trace contextRef="#ctx0" brushRef="#br0">0 1 7074,'0'0'6918,"21"1"-6639,341 37 52,-335-34-424,11 1-263,0 1-1,70 22 1,-105-27 337,0 0-1,0 0 1,0 1-1,0-1 1,-1 1 0,1-1-1,0 1 1,-1 0-1,1 0 1,-1 0-1,0 0 1,0 1 0,0-1-1,0 1 1,0-1-1,-1 1 1,1 0-1,-1-1 1,3 7 0,-3-6 46,-1 1 1,0-1-1,1 1 1,-1-1-1,0 1 0,-1-1 1,1 1-1,-1-1 1,1 0-1,-1 1 1,0-1-1,0 0 1,0 1-1,-1-1 1,1 0-1,-1 0 1,0 0-1,-3 4 1,-14 16 293,-1-2 0,-1 0 0,-1-1 1,-41 27-1,31-22-92,-10 5-234,19-14 407,-39 33 0,58-45-666,-1 1 0,1-1 1,0 1-1,0 0 0,0 0 0,1 0 0,0 0 0,0 1 0,0-1 0,1 1 0,0 0 0,0 0 0,-2 11 0,3-7-6096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23.450"/>
    </inkml:context>
    <inkml:brush xml:id="br0">
      <inkml:brushProperty name="width" value="0.05" units="cm"/>
      <inkml:brushProperty name="height" value="0.05" units="cm"/>
    </inkml:brush>
  </inkml:definitions>
  <inkml:trace contextRef="#ctx0" brushRef="#br0">60 0 3905,'0'0'5777,"-19"143"-4377,16-70-423,0 6-249,3-4-440,0-7-264,0-12-24,-3-11-608,-7-9-905,1-11-1703,-3-14-4546</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43.754"/>
    </inkml:context>
    <inkml:brush xml:id="br0">
      <inkml:brushProperty name="width" value="0.05" units="cm"/>
      <inkml:brushProperty name="height" value="0.05" units="cm"/>
    </inkml:brush>
  </inkml:definitions>
  <inkml:trace contextRef="#ctx0" brushRef="#br0">13 0 6649,'0'0'5866,"-3"194"-5482,-3-119-248,3 7-136,3-7-80,0 12-944,0-22-1873,0-20-2048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44.109"/>
    </inkml:context>
    <inkml:brush xml:id="br0">
      <inkml:brushProperty name="width" value="0.05" units="cm"/>
      <inkml:brushProperty name="height" value="0.05" units="cm"/>
    </inkml:brush>
  </inkml:definitions>
  <inkml:trace contextRef="#ctx0" brushRef="#br0">1 246 5097,'0'0'4161,"29"-7"-4092,10-1-66,-2 0-31,0-1-1,60-24 1,-65 21-697,49-28 0,-73 36 574,0-1 0,0 0 1,-1-1-1,1 0 1,-1 0-1,-1 0 1,1-1-1,-1 0 1,0 0-1,-1-1 1,6-9-1,-10 14 567,1 0-1,-1 0 1,-1 0 0,1 0 0,0 0 0,-1 0-1,0 0 1,0 0 0,0-7 0,0 2 3138,-7 10-1091,4 1-2402,0 1 0,1-1-1,-1 0 1,1 1-1,0 0 1,0-1-1,1 1 1,-1 0 0,-1 8-1,-9 43 140,8-34-119,-7 40-34,-4 112-1,12-17-3061,3-102-1567</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40.060"/>
    </inkml:context>
    <inkml:brush xml:id="br0">
      <inkml:brushProperty name="width" value="0.05" units="cm"/>
      <inkml:brushProperty name="height" value="0.05" units="cm"/>
    </inkml:brush>
  </inkml:definitions>
  <inkml:trace contextRef="#ctx0" brushRef="#br0">0 1 5721,'0'0'6858,"0"154"-6050,0-90-456,0-2-184,0-11-144,0-12-24,6-11-384,7-14-712,-1-14-785,-2 0-975,-4 0-425</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40.398"/>
    </inkml:context>
    <inkml:brush xml:id="br0">
      <inkml:brushProperty name="width" value="0.05" units="cm"/>
      <inkml:brushProperty name="height" value="0.05" units="cm"/>
    </inkml:brush>
  </inkml:definitions>
  <inkml:trace contextRef="#ctx0" brushRef="#br0">1 1 5713,'0'0'6467,"28"14"-5427,-7-3-867,164 90 641,-173-94-804,44 29-71,2-2 0,1-3 1,86 31-1,-142-61-64,0 0 0,0 0 1,0 0-1,0-1 0,0 1 1,0-1-1,0 1 0,5-2 0,-7 1-35,0 0-1,-1 0 1,1-1-1,0 1 1,0-1-1,-1 1 0,1-1 1,0 1-1,-1-1 1,1 1-1,0-1 1,-1 0-1,1 1 0,-1-1 1,1 0-1,-1 1 1,1-1-1,-1 0 1,0 0-1,1 0 0,-1 1 1,0-1-1,0 0 1,1 0-1,-1 0 1,0 0-1,0 1 0,0-1 1,0 0-1,0-1 1,0-20-4737</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40.731"/>
    </inkml:context>
    <inkml:brush xml:id="br0">
      <inkml:brushProperty name="width" value="0.05" units="cm"/>
      <inkml:brushProperty name="height" value="0.05" units="cm"/>
    </inkml:brush>
  </inkml:definitions>
  <inkml:trace contextRef="#ctx0" brushRef="#br0">7 1 4257,'0'0'8138,"-6"50"-7954,6 9 632,0 11-160,0 6-424,0-3-112,0-9-72,3-11-48,6-10-232,10-10-456,-3-10-1209,2-15-2327</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41.063"/>
    </inkml:context>
    <inkml:brush xml:id="br0">
      <inkml:brushProperty name="width" value="0.05" units="cm"/>
      <inkml:brushProperty name="height" value="0.05" units="cm"/>
    </inkml:brush>
  </inkml:definitions>
  <inkml:trace contextRef="#ctx0" brushRef="#br0">0 25 4849,'0'0'7982,"36"0"-7813,-11 0-119,231-5 499,-199 2-590,396-14-1965,-451 17 439</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41.401"/>
    </inkml:context>
    <inkml:brush xml:id="br0">
      <inkml:brushProperty name="width" value="0.05" units="cm"/>
      <inkml:brushProperty name="height" value="0.05" units="cm"/>
    </inkml:brush>
  </inkml:definitions>
  <inkml:trace contextRef="#ctx0" brushRef="#br0">533 9 4657,'0'0'6436,"-33"-3"-6068,-111-2 88,135 5-361,-1 0 0,1 1 1,0 0-1,-1 1 0,1 0 0,0 1 0,0 0 0,0 0 0,0 0 1,1 2-1,-1-1 0,1 1 0,-13 10 0,8-7 56,-5 5 59,1 0-1,0 1 0,0 1 0,2 0 1,0 1-1,0 1 0,-14 23 1,20-26-105,1 0 1,1 0-1,0 1 1,1 0-1,1 0 1,0 0-1,1 1 1,0-1-1,2 1 1,-2 28-1,4-37-92,0-1-1,0 1 1,1 0-1,-1 0 0,2 0 1,-1 0-1,1-1 0,0 1 1,1-1-1,-1 1 0,1-1 1,0 0-1,6 9 1,-2-8-11,-1 0 0,1 0 0,0 0 0,0-1 0,1 0 1,0-1-1,0 0 0,0 0 0,13 5 0,2 0 16,1-1 0,1-2 1,-1 0-1,1-2 0,0 0 0,35 1 0,-8-4-149,0-2 0,57-8-1,-81 4-416,1-1-1,-1-2 0,-1 0 0,1-2 0,26-13 0,62-39-5251,-54 18-406</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41.849"/>
    </inkml:context>
    <inkml:brush xml:id="br0">
      <inkml:brushProperty name="width" value="0.05" units="cm"/>
      <inkml:brushProperty name="height" value="0.05" units="cm"/>
    </inkml:brush>
  </inkml:definitions>
  <inkml:trace contextRef="#ctx0" brushRef="#br0">41 0 3185,'0'0'10490,"-34"81"-9514,31-16-176,0 11-416,3-6-360,0-6-24,0-5-840,12-17-2040,-3-19-3482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42.366"/>
    </inkml:context>
    <inkml:brush xml:id="br0">
      <inkml:brushProperty name="width" value="0.05" units="cm"/>
      <inkml:brushProperty name="height" value="0.05" units="cm"/>
    </inkml:brush>
  </inkml:definitions>
  <inkml:trace contextRef="#ctx0" brushRef="#br0">53 1 4353,'0'0'8778,"-21"53"-8130,11 6 80,1 14-128,0 11-88,5-3-280,4-5-160,0-12-72,0-13-664,0-15-648,4-13-1785,-1-15-2976</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42.705"/>
    </inkml:context>
    <inkml:brush xml:id="br0">
      <inkml:brushProperty name="width" value="0.05" units="cm"/>
      <inkml:brushProperty name="height" value="0.05" units="cm"/>
    </inkml:brush>
  </inkml:definitions>
  <inkml:trace contextRef="#ctx0" brushRef="#br0">0 104 1560,'0'0'7818,"181"-16"-7234,-116 4-432,1 1-152,9-14-768,-22 5-1440,-13 1-2537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23.782"/>
    </inkml:context>
    <inkml:brush xml:id="br0">
      <inkml:brushProperty name="width" value="0.05" units="cm"/>
      <inkml:brushProperty name="height" value="0.05" units="cm"/>
    </inkml:brush>
  </inkml:definitions>
  <inkml:trace contextRef="#ctx0" brushRef="#br0">1 188 5945,'0'0'2726,"30"-9"-2138,101-29-226,-31 13-40,-68 18-472,-1-2 0,0 0 0,48-23 0,-77 31 197,1 0-1,-1 0 1,0 0-1,0 0 0,0 0 1,0-1-1,0 1 1,0-1-1,0 0 0,0 1 1,0-1-1,-1 0 1,1 0-1,-1 0 0,1 0 1,-1 0-1,0 0 1,0-1-1,0 1 0,0 0 1,0-1-1,0 1 1,-1-1-1,1 1 0,-1 0 1,0-1-1,0 1 1,0-4-1,0 6 25,1 1 0,-1-1 1,0 1-1,0-1 0,0 1 0,0 0 0,0-1 1,0 1-1,0-1 0,-1 1 0,1-1 1,0 1-1,0-1 0,0 1 0,-1-1 0,1 1 1,0-1-1,0 1 0,-1-1 0,1 1 0,0-1 1,-1 1-1,1-1 0,-1 0 0,1 1 1,0-1-1,-1 0 0,1 1 0,-1-1 0,1 0 1,-1 1-1,1-1 0,-1 0 0,1 0 0,-1 0 1,0 0-1,1 1 0,-1-1 0,1 0 1,-1 0-1,1 0 0,-1 0 0,1 0 0,-1 0 1,0-1-1,1 1 0,-1 0 0,1 0 1,-1 0-1,1 0 0,-1-1 0,1 1 0,-1 0 1,1 0-1,-1-1 0,1 1 0,-1 0 0,1-1 1,0 1-1,-1-1 0,1 1 0,0 0 1,-1-1-1,1 1 0,0-1 0,-1 1 0,1-1 1,0 1-1,-1-2 0,1 44-3,4 124 599,-2-140-1331,2 1-1,1 0 0,1-1 0,10 28 0,3 0-5130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43.037"/>
    </inkml:context>
    <inkml:brush xml:id="br0">
      <inkml:brushProperty name="width" value="0.05" units="cm"/>
      <inkml:brushProperty name="height" value="0.05" units="cm"/>
    </inkml:brush>
  </inkml:definitions>
  <inkml:trace contextRef="#ctx0" brushRef="#br0">23 1 5417,'0'0'8210,"-22"207"-7034,22-123-536,0 3-560,0-9-80,0 7-1280,0-21-2993,0-19-4225</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43.387"/>
    </inkml:context>
    <inkml:brush xml:id="br0">
      <inkml:brushProperty name="width" value="0.05" units="cm"/>
      <inkml:brushProperty name="height" value="0.05" units="cm"/>
    </inkml:brush>
  </inkml:definitions>
  <inkml:trace contextRef="#ctx0" brushRef="#br0">0 1 3673,'0'0'11002,"4"95"-9986,-4-25-239,0 14-473,0 6-144,0-1-160,0 18-641,0-23-1343,0-22-2681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44.811"/>
    </inkml:context>
    <inkml:brush xml:id="br0">
      <inkml:brushProperty name="width" value="0.05" units="cm"/>
      <inkml:brushProperty name="height" value="0.05" units="cm"/>
    </inkml:brush>
  </inkml:definitions>
  <inkml:trace contextRef="#ctx0" brushRef="#br0">1 68 3121,'0'0'11786,"215"-28"-10882,-116 11-368,7 6-327,-6 2-209,-10 6-201,-15 3-303,-16 0-536,-3 0-864,-15 0-881,-16 0-1848</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45.613"/>
    </inkml:context>
    <inkml:brush xml:id="br0">
      <inkml:brushProperty name="width" value="0.05" units="cm"/>
      <inkml:brushProperty name="height" value="0.05" units="cm"/>
    </inkml:brush>
  </inkml:definitions>
  <inkml:trace contextRef="#ctx0" brushRef="#br0">538 10 5801,'0'0'5508,"-28"-3"-5269,-97-4 48,115 8-251,1 0 1,-1 0 0,0 1-1,1 0 1,0 1 0,-1 0-1,1 0 1,0 1 0,0 0 0,1 0-1,-1 1 1,-11 10 0,2-4 68,-6 5 86,1 0 0,1 1 0,0 1 1,2 1-1,0 1 0,-20 26 0,32-36-109,1 0 1,0 1 0,1 0-1,0 0 1,1 0-1,0 1 1,0-1 0,1 1-1,1 0 1,0 0 0,1 1-1,0-1 1,1 1-1,0-1 1,1 1 0,2 14-1,-1-22-71,0-1 0,0 1-1,0 0 1,1 0 0,0-1-1,0 1 1,0-1 0,0 0-1,1 1 1,0-1 0,-1 0-1,2-1 1,4 6 0,-1-3-4,0 0 1,0-1-1,0 0 1,1 0-1,-1-1 1,1 0-1,9 3 1,6 0 12,0 0-1,0-2 1,1 0 0,41 2-1,-16-4-242,-1-3-1,1-1 0,80-14 1,-90 7-1255,0-1 1,57-23 0,-20-2-3471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46.092"/>
    </inkml:context>
    <inkml:brush xml:id="br0">
      <inkml:brushProperty name="width" value="0.05" units="cm"/>
      <inkml:brushProperty name="height" value="0.05" units="cm"/>
    </inkml:brush>
  </inkml:definitions>
  <inkml:trace contextRef="#ctx0" brushRef="#br0">240 0 4257,'0'0'8034,"-143"208"-7362,112-138-88,3-3-176,9-11-80,7-14-232,6-11-96,6-12-368,0-10-880,9-6-1457,6-3-1416</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46.431"/>
    </inkml:context>
    <inkml:brush xml:id="br0">
      <inkml:brushProperty name="width" value="0.05" units="cm"/>
      <inkml:brushProperty name="height" value="0.05" units="cm"/>
    </inkml:brush>
  </inkml:definitions>
  <inkml:trace contextRef="#ctx0" brushRef="#br0">303 0 4337,'0'0'5441,"-144"163"-4001,98-104-383,5-6-113,7-8-248,9-9-248,13-10-392,12-10-56,0-7-720,12-9-1369,13 0-1143,0-9-2377</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46.763"/>
    </inkml:context>
    <inkml:brush xml:id="br0">
      <inkml:brushProperty name="width" value="0.05" units="cm"/>
      <inkml:brushProperty name="height" value="0.05" units="cm"/>
    </inkml:brush>
  </inkml:definitions>
  <inkml:trace contextRef="#ctx0" brushRef="#br0">45 244 5521,'0'0'4097,"-8"33"-2609,-23 104-398,29-128-986,0 0 0,1 0 0,1 0 0,-1 0 0,2 1 0,-1-1 0,1 0-1,3 12 1,-3-16-62,1-1-1,-1 0 1,1 1-1,0-1 0,0 0 1,0 0-1,1-1 0,0 1 1,-1 0-1,1-1 0,1 0 1,5 6-1,1-3-10,-1-1 0,0-1 0,1 1 0,0-2 0,0 1 0,0-1 0,1-1 0,-1 0 0,1 0-1,-1-1 1,16 0 0,-2 1-21,0-1 0,0-1 0,0-1-1,0-1 1,0-1 0,0-1 0,-1-1 0,46-17-1,-48 13-71,-1-2-1,0 0 1,-1-1-1,29-23 1,-40 28 45,-1 0-1,0 0 1,0-1 0,0 0-1,-1 0 1,0 0 0,-1-1-1,1 0 1,-2 0 0,1-1 0,-2 1-1,5-16 1,-5 14 59,-1-1 0,0 1 0,-1-1 0,0 1 0,-1-1 1,-1 0-1,1 1 0,-2-1 0,0 0 0,0 1 0,-1 0 0,0-1 0,-1 1 0,-1 1 0,1-1 1,-2 0-1,1 1 0,-2 0 0,1 1 0,-16-18 0,11 15 2,-1 1 0,0 1 0,0 0 0,-1 1-1,-1 0 1,1 1 0,-1 0 0,-1 1 0,1 1 0,-1 0 0,0 1-1,-1 1 1,1 0 0,-1 1 0,0 1 0,1 0 0,-28 2 0,34 0-106,1 0 1,0 1 0,-1 0 0,1 1 0,0-1-1,0 2 1,0-1 0,0 1 0,1 0 0,-1 1 0,1 0-1,0 0 1,-11 9 0,1 1-1124,0 2 0,2 0 1,-25 33-1,-6 16-6956</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47.382"/>
    </inkml:context>
    <inkml:brush xml:id="br0">
      <inkml:brushProperty name="width" value="0.05" units="cm"/>
      <inkml:brushProperty name="height" value="0.05" units="cm"/>
    </inkml:brush>
  </inkml:definitions>
  <inkml:trace contextRef="#ctx0" brushRef="#br0">0 0 7058,'0'0'7985,"178"157"-7577,-113-104-240,7 1-168,-4-9-64,4 5-976,-13-13-1921,-24-12-4552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48.167"/>
    </inkml:context>
    <inkml:brush xml:id="br0">
      <inkml:brushProperty name="width" value="0.05" units="cm"/>
      <inkml:brushProperty name="height" value="0.05" units="cm"/>
    </inkml:brush>
  </inkml:definitions>
  <inkml:trace contextRef="#ctx0" brushRef="#br0">81 77 4473,'0'0'3931,"-13"30"-2220,-39 98-374,49-119-1253,0 0 1,0 1-1,1-1 0,0 1 1,1 0-1,0-1 0,1 1 1,-1 0-1,2-1 1,0 1-1,0 0 0,0-1 1,1 1-1,1-1 0,0 1 1,0-1-1,1 0 1,0 0-1,0-1 0,1 1 1,0-1-1,7 8 1,-4-7-52,1 0 1,0-1 0,0-1-1,1 1 1,0-1 0,0-1 0,1 0-1,0-1 1,0 1 0,0-2 0,1 0-1,-1 0 1,1-1 0,0-1 0,19 2-1,0-1-15,0-2-1,0-1 1,0-1-1,0-2 0,43-9 1,-53 7-50,-1-1 1,-1 0-1,1-2 0,-1 0 1,-1-1-1,1-1 0,-2-1 1,1-1-1,15-13 0,-27 19 49,0 0 0,0 0-1,0-1 1,-1 0 0,0 0 0,0 0-1,-1 0 1,0-1 0,0 0-1,-1 0 1,0 0 0,0 0-1,-1 0 1,0-1 0,0 1 0,-1-1-1,0 1 1,-1-1 0,0 0-1,0 1 1,-1-1 0,0 1 0,-1-1-1,1 1 1,-2-1 0,1 1-1,-1 0 1,0 0 0,-1 0 0,0 0-1,0 1 1,-1 0 0,-7-10-1,0 3 57,-2-1 0,0 2 0,0 0 0,-1 0 0,-1 2 0,0-1 0,0 2 0,-1 1 0,0 0 0,-1 1 0,0 0 0,-23-5 0,26 9-409,0 1 1,0 1-1,-1 0 1,1 1-1,-1 0 0,1 1 1,-1 1-1,1 1 1,0 0-1,-1 1 0,1 0 1,0 1-1,1 1 1,-1 1-1,-23 12 0,-20 15-6194</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4:30.538"/>
    </inkml:context>
    <inkml:brush xml:id="br0">
      <inkml:brushProperty name="width" value="0.05" units="cm"/>
      <inkml:brushProperty name="height" value="0.05" units="cm"/>
      <inkml:brushProperty name="color" value="#E71224"/>
    </inkml:brush>
  </inkml:definitions>
  <inkml:trace contextRef="#ctx0" brushRef="#br0">10 35 12563,'0'0'6169,"-9"-9"-6641,12 1-712,19-1-1417,-1 1-5089</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18.181"/>
    </inkml:context>
    <inkml:brush xml:id="br0">
      <inkml:brushProperty name="width" value="0.05" units="cm"/>
      <inkml:brushProperty name="height" value="0.05" units="cm"/>
    </inkml:brush>
  </inkml:definitions>
  <inkml:trace contextRef="#ctx0" brushRef="#br0">2 4 3609,'0'0'7803,"0"-3"-7095,-1 103 2870,2 255-5873,5-309-3125,-6-37 78</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48:13.097"/>
    </inkml:context>
    <inkml:brush xml:id="br0">
      <inkml:brushProperty name="width" value="0.05" units="cm"/>
      <inkml:brushProperty name="height" value="0.05" units="cm"/>
    </inkml:brush>
  </inkml:definitions>
  <inkml:trace contextRef="#ctx0" brushRef="#br0">122 1 3025,'0'0'5201,"-3"6"-4685,-13 31 674,2 2 1,-13 56-1,-10 90 14,25-122-989,1 14-21,9-44-5517</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48:13.567"/>
    </inkml:context>
    <inkml:brush xml:id="br0">
      <inkml:brushProperty name="width" value="0.05" units="cm"/>
      <inkml:brushProperty name="height" value="0.05" units="cm"/>
    </inkml:brush>
  </inkml:definitions>
  <inkml:trace contextRef="#ctx0" brushRef="#br0">0 0 2457,'0'0'8820,"14"0"-5943,1 2-2792,1-1 1,-1 2-1,23 5 1,36 7-72,143-13-4070,-212-2 3614,1-1-1,-1 1 1,0-1 0,1 0-1,-1-1 1,0 1-1,0-1 1,0 0-1,0 0 1,-1-1 0,8-4-1,-1-2-1957</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48:13.968"/>
    </inkml:context>
    <inkml:brush xml:id="br0">
      <inkml:brushProperty name="width" value="0.05" units="cm"/>
      <inkml:brushProperty name="height" value="0.05" units="cm"/>
    </inkml:brush>
  </inkml:definitions>
  <inkml:trace contextRef="#ctx0" brushRef="#br0">90 0 1328,'0'0'5948,"0"7"-3060,-6 37-2364,-77 454 829,83-498-1574,-1 12 575,3-6-3919,9-6-139</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48:14.887"/>
    </inkml:context>
    <inkml:brush xml:id="br0">
      <inkml:brushProperty name="width" value="0.05" units="cm"/>
      <inkml:brushProperty name="height" value="0.05" units="cm"/>
    </inkml:brush>
  </inkml:definitions>
  <inkml:trace contextRef="#ctx0" brushRef="#br0">3 41 1696,'-1'-2'10677,"0"2"-10689,1-1 1,0 1-1,0-1 0,0 1 1,0-1-1,-1 1 0,1-1 1,0 1-1,0-1 0,0 1 1,0-1-1,0 1 0,0-1 0,0 1 1,0-1-1,0 1 0,1-1 1,-1 1-1,0-1 0,0 1 1,1-2-1,6-1 33,0-1-1,0 1 1,1 1 0,-1-1-1,1 1 1,0 1 0,13-2-1,-16 2-26,2-1 19,1 1 0,-1 0 0,0 1 0,0 0 1,1 0-1,-1 0 0,11 3 0,-14-2 10,-1 0-1,0 0 0,0 1 1,0-1-1,0 1 0,0 0 0,0 0 1,-1 0-1,1 0 0,-1 0 1,1 1-1,-1-1 0,0 1 1,0-1-1,0 1 0,0 0 0,0 0 1,1 3-1,0 1-17,0 0 1,-1-1-1,0 1 0,0 0 0,0 0 1,-1 0-1,0 1 0,-1-1 0,1 0 1,-1 0-1,-1 0 0,1 1 0,-1-1 1,-1 0-1,-1 8 0,-1-2-11,-1-1 0,0 1 0,-1-1-1,0 0 1,-1 0 0,0-1 0,-10 12 0,-11 10-556,-1-1 1,-37 30-1,66-62 576,-1 0 0,1 0 0,0 0 0,0 0 0,0 0 0,0 0 0,0 0 0,0 1 0,0-1 0,0 0 0,0 0 0,-1 0 0,1 0 0,0 0 0,0 0 0,0 0-1,0 0 1,0 1 0,0-1 0,0 0 0,0 0 0,0 0 0,0 0 0,0 0 0,0 0 0,0 1 0,0-1 0,0 0 0,0 0 0,0 0 0,0 0 0,0 0 0,0 0 0,0 0-1,0 1 1,0-1 0,0 0 0,0 0 0,0 0 0,0 0 0,1 0 0,-1 0 0,0 0 0,0 0 0,0 1 0,0-1 0,0 0 0,0 0 0,0 0 0,0 0 0,0 0 0,1 0 0,-1 0-1,0 0 1,0 0 0,0 0 0,13 3 376,21-3-72,-28 0-194,165-12 408,1-1-467,-112 10-3163,-41 3-1541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48:21.876"/>
    </inkml:context>
    <inkml:brush xml:id="br0">
      <inkml:brushProperty name="width" value="0.05" units="cm"/>
      <inkml:brushProperty name="height" value="0.05" units="cm"/>
    </inkml:brush>
  </inkml:definitions>
  <inkml:trace contextRef="#ctx0" brushRef="#br0">1 1 360,'0'0'10926,"16"0"-10063,344 0 584,-338 3-6388,-9-3 1951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48:22.942"/>
    </inkml:context>
    <inkml:brush xml:id="br0">
      <inkml:brushProperty name="width" value="0.05" units="cm"/>
      <inkml:brushProperty name="height" value="0.05" units="cm"/>
    </inkml:brush>
  </inkml:definitions>
  <inkml:trace contextRef="#ctx0" brushRef="#br0">513 47 184,'0'0'3529,"-19"0"-3160,-145-2 1301,141 2-1447,4-1-18,-1 1 0,0 1 0,-31 6 0,45-5-179,-1 0 0,0 0 0,1 1 0,0 0 0,-1 0-1,1 0 1,1 1 0,-1 0 0,0 0 0,1 0 0,0 1-1,0 0 1,0 0 0,-4 6 0,-9 13 146,1 0 0,-19 37 0,30-50-68,1 0 0,1 0 0,0 0 0,0 1 0,1 0 0,1 0 0,0 0 0,-1 20 0,3-29-24,-1 1 0,1 0 0,0-1 0,0 1 0,0 0 0,1-1 0,-1 1 0,1-1 0,0 1 0,0-1 0,0 1 0,0-1 0,1 1 0,-1-1 0,1 0-1,0 0 1,0 0 0,0 0 0,1 0 0,-1 0 0,6 5 0,2 1 88,1-1 0,0 1 0,1-2 0,0 0 0,0 0 0,1-1-1,-1 0 1,1-1 0,19 4 0,-5-3-43,0-2 0,1-1 0,48 0 0,-63-3-132,15 1 45,0-2-1,0-1 0,-1 0 0,40-11 0,-46 7-105,8-1 99,-1-1-1,0-2 1,-1-1 0,32-18 0,-52 25 8,-1 0 0,1 0 0,-1-1 0,0 0 0,0 0 0,-1-1 0,0 0 0,0 0 0,0 0 0,0 0 0,-1-1 0,0 1 0,-1-1 0,1 0 0,-1-1 0,-1 1 0,1 0 0,-1-1 1,-1 0-1,2-14 0,-1 9-38,-2 0 1,0 1 0,0-1 0,-1 0-1,-2-12 1,1 19-19,0 1 0,0 0-1,0-1 1,0 1 0,-1 0 0,0 0-1,0 1 1,0-1 0,-1 1 0,1-1 0,-1 1-1,0 0 1,-6-4 0,-10-8-317,-1 0 1,-1 2 0,0 1-1,-1 0 1,0 2-1,-1 0 1,-37-10 0,51 19-117,-1 1 0,1 0 0,0 0 0,-1 1 1,-12 1-1,-6 0-1078,-6-1-1124</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48:28.642"/>
    </inkml:context>
    <inkml:brush xml:id="br0">
      <inkml:brushProperty name="width" value="0.05" units="cm"/>
      <inkml:brushProperty name="height" value="0.05" units="cm"/>
      <inkml:brushProperty name="color" value="#E71224"/>
    </inkml:brush>
  </inkml:definitions>
  <inkml:trace contextRef="#ctx0" brushRef="#br0">33 516 472,'0'0'6085,"19"26"-5298,64 79-72,-80-101-668,-1-1 0,1 0-1,0 0 1,0 0 0,0 0-1,0-1 1,1 1 0,-1-1 0,1 0-1,-1 0 1,1 0 0,0 0-1,0-1 1,-1 0 0,1 1 0,0-1-1,1-1 1,-1 1 0,0-1 0,0 1-1,0-1 1,6-1 0,5 1 136,0 1-58,1-1 1,-1 0 0,0-1 0,0-1 0,0 0 0,0-1 0,0-1-1,-1 0 1,1-1 0,-1-1 0,0 0 0,0-1 0,12-8-1,9-7 69,-1-2 0,59-55-1,-81 68-171,-1-1 1,0 0-1,-1 0 1,0-2-1,-1 1 0,-1-1 1,0 0-1,-1-1 0,0 0 1,7-24-1,-11 23 67,0 0 0,-1 0 0,-1-1 0,-1-16 0,0 25-17,-1 0 0,1 0 0,-2 0 0,1 0 0,-1 0 0,0 0 0,-1 1 0,0-1 0,-7-13-1,3 10-35,-1 0 0,-1 1-1,1 0 1,-2 1-1,1 0 1,-1 0-1,0 1 1,-1 1-1,0-1 1,0 2 0,-1 0-1,0 0 1,-17-6-1,6 6-38,-1 0-1,-1 1 0,1 2 1,-1 0-1,1 2 0,-31 1 1,42 2-35,-1 0 0,1 0 0,0 1 0,0 1 0,1 0 0,-1 1 0,1 0 0,0 1 0,0 1 0,1-1 1,0 2-1,-16 13 0,7-4 12,1 0 1,0 2-1,2 0 1,0 1 0,-21 34-1,32-45-235,0 1 1,0 0-1,1 1 0,1-1 1,0 1-1,0 0 1,1 0-1,0 0 0,1 1 1,0-1-1,1 0 0,0 1 1,1-1-1,1 1 0,-1-1 1,2 1-1,3 16 0,16 10-2582</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48:29.330"/>
    </inkml:context>
    <inkml:brush xml:id="br0">
      <inkml:brushProperty name="width" value="0.05" units="cm"/>
      <inkml:brushProperty name="height" value="0.05" units="cm"/>
      <inkml:brushProperty name="color" value="#E71224"/>
    </inkml:brush>
  </inkml:definitions>
  <inkml:trace contextRef="#ctx0" brushRef="#br0">91 0 2985,'0'0'8505,"0"4"-7855,-3 32-309,-1 1 0,-2-1 0,-13 47 0,-2 7 107,-12 126 15,29-121-3297,5-90 62,7-4-1556</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48:29.660"/>
    </inkml:context>
    <inkml:brush xml:id="br0">
      <inkml:brushProperty name="width" value="0.05" units="cm"/>
      <inkml:brushProperty name="height" value="0.05" units="cm"/>
      <inkml:brushProperty name="color" value="#E71224"/>
    </inkml:brush>
  </inkml:definitions>
  <inkml:trace contextRef="#ctx0" brushRef="#br0">1 141 6345,'0'0'4345,"177"-59"-4265,-139 45-80,-1 3-8,-3-1-480,0 1-808,1-3-456,-10 3-81,-7 3-575</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48:29.999"/>
    </inkml:context>
    <inkml:brush xml:id="br0">
      <inkml:brushProperty name="width" value="0.05" units="cm"/>
      <inkml:brushProperty name="height" value="0.05" units="cm"/>
      <inkml:brushProperty name="color" value="#E71224"/>
    </inkml:brush>
  </inkml:definitions>
  <inkml:trace contextRef="#ctx0" brushRef="#br0">47 0 5457,'0'0'6410,"-3"5"-5673,-1 4-606,0 0 0,0 0 0,1 0 0,0 0 0,1 1 0,-2 12 0,-6 69 339,8-64-325,-6 282 31,8-228-3498,0-74-803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18.513"/>
    </inkml:context>
    <inkml:brush xml:id="br0">
      <inkml:brushProperty name="width" value="0.05" units="cm"/>
      <inkml:brushProperty name="height" value="0.05" units="cm"/>
    </inkml:brush>
  </inkml:definitions>
  <inkml:trace contextRef="#ctx0" brushRef="#br0">1 168 4481,'0'0'8354,"165"-39"-8162,-100 22-144,4-2-48,-4-4-424,4-5-977,-19 6-1143,-16 2-705</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48:30.347"/>
    </inkml:context>
    <inkml:brush xml:id="br0">
      <inkml:brushProperty name="width" value="0.05" units="cm"/>
      <inkml:brushProperty name="height" value="0.05" units="cm"/>
      <inkml:brushProperty name="color" value="#E71224"/>
    </inkml:brush>
  </inkml:definitions>
  <inkml:trace contextRef="#ctx0" brushRef="#br0">0 91 5353,'0'0'6463,"4"0"-6140,70-1 1060,82-11 1,-42-11-2859,-86 15-761,-1-1 1,26-14-1,-23 9-3896</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48:30.933"/>
    </inkml:context>
    <inkml:brush xml:id="br0">
      <inkml:brushProperty name="width" value="0.05" units="cm"/>
      <inkml:brushProperty name="height" value="0.05" units="cm"/>
      <inkml:brushProperty name="color" value="#E71224"/>
    </inkml:brush>
  </inkml:definitions>
  <inkml:trace contextRef="#ctx0" brushRef="#br0">186 41 1424,'0'0'4925,"-27"20"-4494,-85 64 13,107-80-393,0 0 1,0 1-1,1-1 0,0 1 1,0 0-1,-4 6 0,7-10-14,0 1 0,0 0-1,1 0 1,-1-1 0,1 1 0,-1 0 0,1 0-1,0 0 1,0 0 0,0 3 0,-1 7 177,-2 5 106,1 0-1,1 1 1,1-1 0,1 0 0,0 1 0,5 24-1,-3-30-132,0-1-1,1 1 1,1 0-1,0-1 1,0 0-1,1-1 1,1 1-1,0-1 1,15 17-1,-13-17-77,1 0-1,0-1 1,1 0-1,0 0 0,0-2 1,1 1-1,0-1 1,0-1-1,1 0 1,-1-1-1,22 5 0,-5-3-11,1-2-1,0-1 1,0-1-1,35-2 0,-53-2-67,0 0-1,-1-1 1,1-1-1,-1 0 0,1 0 1,-1-1-1,0 0 1,0-1-1,-1-1 1,19-11-1,-14 7 9,-1 0 0,0-1 0,-1-1 0,-1 0-1,1-1 1,16-24 0,-24 29-27,0 0 0,0-1 0,-1 1 0,-1-1 0,1 0 0,-1 0 0,-1-1 1,0 1-1,1-12 0,0-8 77,-4-48 1,1 70-76,-1-1-6,1 0-1,-2 0 0,1 1 1,-1-1-1,0 0 1,0 1-1,-1-1 0,0 1 1,-1 0-1,1 0 1,-1 0-1,-1 0 0,-6-7 1,3 5-2,-1 0-1,0 1 1,0 0 0,-1 0 0,0 1 0,0 1-1,-22-11 1,5 6-38,0 1 0,0 2 0,-1 0-1,0 2 1,0 1 0,-47-2 0,60 6-138,1 0 0,0 1 0,-1 1 0,1 0 0,0 0 0,0 2 0,0 0 1,0 0-1,0 2 0,-25 11 0,-12 16-2319,9 0-2404</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0:36.257"/>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236 1268 5753,'0'0'5275,"0"-42"-2209,0 40-3087,0 1 0,-1-1 1,1 1-1,-1-1 0,0 0 0,1 1 1,-1-1-1,0 1 0,0 0 1,0-1-1,0 1 0,0 0 1,0-1-1,-1 1 0,1 0 0,0 0 1,-1 0-1,1 0 0,0 0 1,-1 0-1,0 1 0,1-1 1,-1 0-1,1 1 0,-1-1 0,-2 0 1,-3-1-120,0 1 0,0-1 1,-1 1-1,-12-1 0,15 2 112,0 0 1,0-1-1,0 2 1,1-1-1,-1 0 1,0 1-1,0 0 0,0 0 1,0 1-1,0-1 1,1 1-1,-1 0 0,1 0 1,-1 1-1,1-1 1,0 1-1,0 0 0,0 0 1,0 1-1,1-1 1,-1 1-1,1-1 0,0 1 1,0 0-1,-3 5 1,0 1 26,1 0 1,0 1 0,1 0-1,0 0 1,0 0 0,1 0-1,1 1 1,-2 15 0,2 0-109,1 0 1,4 39 0,-2-59 92,1-1 0,-1 1 1,2-1-1,-1 0 1,1 1-1,0-1 1,0-1-1,0 1 1,1 0-1,0-1 1,0 0-1,0 0 1,1 0-1,0 0 1,0-1-1,0 0 1,0 0-1,1 0 0,10 5 1,6 3-53,2 0 0,-1-2 1,43 13-1,-48-18-35,0-1 0,0 0-1,1-2 1,-1 0 0,0-1 0,1 0 0,30-4 0,-44 1 94,0 1 1,-1-1-1,0 0 1,1 0-1,-1 0 1,0-1-1,0 1 1,0-1 0,0 0-1,-1 0 1,1 0-1,-1-1 1,0 1-1,0-1 1,0 0-1,5-8 1,1-3-25,-1-1 0,0 0 1,6-19-1,-8 17-95,-1 0-1,-1-1 1,-1 1 0,0-1-1,-2 0 1,0 1 0,-1-1-1,-4-34 1,3 49 142,0 0-1,-1 1 1,1-1 0,-1 0-1,1 1 1,-1-1 0,0 1 0,-1-1-1,1 1 1,0 0 0,-1 0-1,0 0 1,0 0 0,0 0 0,0 1-1,0-1 1,0 1 0,-1 0-1,1 0 1,-1 0 0,1 0 0,-1 1-1,0 0 1,0-1 0,0 1-1,-5 0 1,-13-3-23,1 1-1,-1 1 0,-35 1 1,41 1 36,6 1-47,1 0 1,-1 0-1,1 0 1,-1 1-1,1 1 0,0-1 1,0 2-1,0-1 1,0 1-1,1 1 1,0-1-1,0 1 1,0 1-1,0 0 1,1 0-1,0 0 1,0 1-1,0 0 1,1 0-1,0 0 1,1 1-1,0 0 0,-6 11 1,1 1 19,1-1-1,1 1 1,1 1 0,1 0-1,1-1 1,0 2 0,2-1-1,0 0 1,1 30 0,1-39 7,2 0 0,-1 0 0,1 0 1,1-1-1,4 16 0,-5-23-10,1 0 0,0 1 0,0-1 0,0-1 0,1 1 1,-1 0-1,1-1 0,0 1 0,0-1 0,0 0 0,1 0 0,-1 0 0,1 0 0,0 0 0,-1-1 0,1 0 0,5 2 0,0 0-7,-1-1 0,1 0 0,-1 0 0,1-1 0,0 0 0,0-1 0,0 0 0,0-1 0,0 1 0,0-2 0,0 1 0,0-1 0,0-1 0,-1 1 0,1-2 0,0 1 0,11-6 0,-3 1 50,0-2 1,0 0-1,-1-1 1,0-1 0,0 0-1,-1-1 1,13-14-1,-7 5 13,-1-1-1,-1 0 1,-1-2-1,20-34 1,-30 45-20,-1-1 1,0 0 0,-1-1-1,-1 1 1,-1-1 0,0 0-1,0-1 1,-2 1-1,2-29 1,-4 40-29,0-8 41,0-1-1,-1 0 0,0 1 1,-3-14-1,2 21-25,1 1-1,-1 0 1,0 0-1,0-1 1,0 1 0,-1 0-1,1 1 1,-1-1-1,0 0 1,0 1-1,0 0 1,-1-1-1,1 1 1,-6-3-1,0 0-13,-1 0-1,0 0 1,0 1-1,-1 1 0,1 0 1,-1 0-1,0 1 1,0 0-1,-14-1 0,-5 1-83,-1 2 0,-35 2 0,61-1 11,1 1-1,0-1 0,0 1 1,-1 0-1,1 1 1,0-1-1,0 1 0,0-1 1,1 1-1,-1 0 0,0 1 1,1-1-1,-5 4 0,2 0 4,0 0 1,0 0-1,1 1 0,-1 0 0,1 0 1,-4 9-1,-1 2 18,2 1 0,0 0 0,1 0 0,-7 37 0,12-49 27,-10 64-62,11-64 47,0 1 1,1-1-1,0 1 1,0 0 0,1-1-1,0 1 1,2 7-1,-2-13 26,1 0 0,-1 0-1,0-1 1,1 1 0,0 0-1,-1-1 1,1 1 0,0-1-1,0 0 1,0 0 0,-1 1-1,1-1 1,1 0 0,-1-1-1,0 1 1,0 0 0,0-1-1,0 1 1,0-1 0,1 0-1,-1 1 1,0-1 0,0 0-1,1 0 1,2-1 0,2 1 32,-1 0 1,0-1-1,1 0 1,-1 0 0,0 0-1,1-1 1,10-5-1,-11 5 25,-1-1 0,0-1-1,-1 1 1,1-1 0,-1 0-1,1 0 1,-1 0 0,0-1-1,-1 1 1,1-1 0,-1 0-1,0 0 1,0 0 0,0-1 0,-1 1-1,0-1 1,0 1 0,0-1-1,-1 0 1,0 1 0,1-12-1,-1 11-42,1-1 0,-1 1-1,1-1 1,1 1 0,-1 0-1,1 0 1,0 0 0,0 0 0,7-7-1,-1-3 6,127-196 162,34-60 666,-122 177-357,-16 29 85,76-115-1,103-115-588,-164 234-223,-20 28-127,37-61 654,-68 118-451,-7 0 200,-1-1 1,-19 25 0,-6 12-3,-51 99-454,-153 205 0,33-124-1725,189-218 2471,17-18-302,-1 1 1,1-1 0,0 1-1,0 0 1,0 0 0,1 0-1,-1 0 1,-1 7 0,-10 22-179,-18 16 234,16-27 12,1 1 0,1 0 0,-20 50 0,30-65-86,-1-1 0,0 0-1,0 0 1,-1 0 0,1 0 0,-1-1 0,-1 1-1,0-1 1,1-1 0,-9 7 0,6-6 80,1 2 1,-1-1-1,1 1 0,1 0 1,-9 13-1,14-18 8,0 0-1,0 0 1,0-1 0,0 1-1,0 0 1,1 0-1,-1 0 1,1 0-1,0 0 1,0 0-1,0 0 1,1 0 0,-1 0-1,1 0 1,-1 0-1,1-1 1,0 1-1,2 5 1,3 5 111,1 0 0,14 20 1,-5-8-125,16 35 100,48 126 1,-39-90-124,-22-55 48,17 58 0,-12-19 159,61 139 0,12-47 108,-5 34-109,-47-91 10,-44-113-226,0 0-1,0 0 1,1-1 0,-1 1 0,1-1-1,0 1 1,-1-1 0,1 0 0,0 0-1,0 0 1,0 0 0,0 0 0,0 0-1,4 1 1,38 11 309,-26-9-311,47 12 209,102 13 1,72-8-326,-117-12 97,118 21-397,13-27-304,-135-5 819,28-4-93,-120 5-81,-1 0 0,0-2 1,49-13-1,68-30-146,-134 43 196,42-15-211,74-14 1,-104 27 136,16-2 38,39-1-86,-62 7 83,6 0-83</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0:40.886"/>
    </inkml:context>
    <inkml:brush xml:id="br0">
      <inkml:brushProperty name="width" value="0.3" units="cm"/>
      <inkml:brushProperty name="height" value="0.6" units="cm"/>
      <inkml:brushProperty name="color" value="#00F900"/>
      <inkml:brushProperty name="tip" value="rectangle"/>
      <inkml:brushProperty name="rasterOp" value="maskPen"/>
    </inkml:brush>
  </inkml:definitions>
  <inkml:trace contextRef="#ctx0" brushRef="#br0">184 1 1168,'0'0'7771,"-5"0"-7160,-79 0 1405,-10 0-3540,102 0 1587,1 1 0,-1 0 0,1 1 0,-1 0 0,0 0 0,0 0 0,1 1 0,9 6 0,62 39 1010,-60-35-811,1 0-1,32 15 1,195 63 129,-145-55-382,-57-22-8,-32-10-111,0 0 0,-1 0-1,0 1 1,1 1 0,12 8 0,-14 1 419</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0:44.859"/>
    </inkml:context>
    <inkml:brush xml:id="br0">
      <inkml:brushProperty name="width" value="0.3" units="cm"/>
      <inkml:brushProperty name="height" value="0.6" units="cm"/>
      <inkml:brushProperty name="color" value="#00F900"/>
      <inkml:brushProperty name="tip" value="rectangle"/>
      <inkml:brushProperty name="rasterOp" value="maskPen"/>
    </inkml:brush>
  </inkml:definitions>
  <inkml:trace contextRef="#ctx0" brushRef="#br0">502 145 4201,'0'0'1180,"-7"1"-978,-135 12-436,131-13 380,9 1-66,0-1 0,0 0-1,0 0 1,-1 0 0,1 0-1,0-1 1,0 1 0,0-1-1,0 1 1,-1-1 0,-1-1-1,3 1 5,0 0-1,0 0 1,0 0 0,1-1-1,-1 1 1,0-1-1,1 1 1,-1 0-1,1-1 1,-1 1 0,1-1-1,0 1 1,-1-1-1,1 1 1,0-1-1,1-6 1032,1-3-167,3 28-776,0 2 33,4-7-152,0-1 1,0 0 0,19 17-1,-20-21-47,-1 0 1,1 1-1,-2-1 0,1 1 0,-1 1 0,0-1 0,9 19 1,-61-74-1858,38 40 1786,0 0 0,-1 0 1,1 1-1,-1 0 1,-1 0-1,1 1 1,-1 1-1,1-1 1,-1 2-1,-16-5 1,2 4 95,0 0 1,0 2-1,-37 0 0,58 2-24,0 1 0,0-1 0,-1 0-1,1 1 1,0 0 0,0 0 0,0 0-1,-1 0 1,1 0 0,1 1 0,-1-1-1,0 1 1,0 0 0,0 0 0,1 0-1,-1 0 1,1 0 0,0 1 0,0-1 0,-1 1-1,1-1 1,1 1 0,-1 0 0,0 0-1,1 0 1,0 0 0,-1 0 0,1 0-1,0 0 1,0 5 0,-2 6 118,1 0 1,0-1 0,1 1-1,1 0 1,2 27-1,-1-36-106,0 0-1,0 0 1,1 1-1,0-1 1,0 0-1,0 0 1,0-1-1,1 1 1,0 0-1,0-1 1,0 0-1,1 0 1,-1 0-1,1 0 1,0 0-1,0-1 1,0 1-1,1-1 1,-1 0-1,1-1 1,0 1-1,-1-1 1,1 0-1,10 3 1,3 1-14,0-1 1,1-1-1,-1-1 0,1-1 1,33 0-1,-42-2 16,1-1 0,-1 0 0,0 0 0,0-1-1,0-1 1,0 0 0,-1 0 0,1-1 0,-1 0 0,0-1 0,0 0 0,0 0 0,0-1 0,-1 0-1,0 0 1,0-1 0,-1 0 0,0-1 0,0 1 0,-1-1 0,0-1 0,0 1 0,-1-1-1,0 0 1,-1 0 0,1-1 0,-2 1 0,0-1 0,0 0 0,0 0 0,-1 0 0,1-19 0,-2 15-23,-1 0 1,0 0-1,-1 0 1,-2-13-1,2 22-3,-1 0 0,1 0 0,-1 0-1,0 1 1,-1-1 0,1 1 0,-1 0 0,0-1-1,0 1 1,0 0 0,0 1 0,-1-1 0,1 0-1,-6-3 1,-3-1 7,0 0 1,0 0-1,0 1 0,-1 1 0,0 0 0,-1 1 1,1 0-1,-1 1 0,0 1 0,-18-3 0,-6 2 55,0 2 0,-64 4 0,96-1-45,1-1 1,-1 1 0,0 0-1,1 1 1,-1-1 0,1 1-1,-1 0 1,1 1-1,0-1 1,0 1 0,0 0-1,0 0 1,1 1 0,-1-1-1,1 1 1,0 0-1,0 0 1,0 1 0,0-1-1,1 1 1,0 0 0,0 0-1,0 0 1,1 0-1,-1 0 1,-1 8 0,-2 7-3,1 0 0,1 0 1,0 0-1,2 1 1,0-1-1,2 22 0,0-34-9,1 0 0,0 0-1,0 0 1,1 0 0,0-1 0,0 1-1,1 0 1,0-1 0,0 0 0,1 1-1,0-1 1,0-1 0,0 1-1,1 0 1,0-1 0,1 0 0,-1-1-1,1 1 1,0-1 0,1 0 0,-1 0-1,1-1 1,12 6 0,-2-1-5,0-2-1,1 0 1,0-1 0,0-1 0,1 0 0,-1-2 0,1 0 0,0-1-1,20 0 1,-24-2 20,0 0-1,0-1 0,0-1 0,0 0 1,18-5-1,-29 6 21,1-1-1,-1 0 1,0 0-1,0 0 1,0 0-1,0-1 1,0 1-1,0-1 1,-1 0-1,0 0 1,1-1-1,-1 1 1,0 0 0,0-1-1,-1 0 1,1 0-1,-1 0 1,0 0-1,0 0 1,0 0-1,2-9 1,-1-4 29,-1 0 0,0-1-1,-1 1 1,-2-31 0,0 8-42,0 30-38,0 0 1,-1 0-1,0 0 1,-1 0 0,0 0-1,-1 0 1,1 1 0,-2-1-1,0 1 1,0 0 0,0 0-1,-1 1 1,0 0 0,-1 0-1,0 0 1,0 1-1,-11-8 1,9 6-37,-1 1 0,-1 1 0,1 0-1,-1 0 1,0 1 0,0 1 0,-1 0 0,0 0 0,0 1-1,0 0 1,-1 1 0,1 1 0,-23-2 0,15 3 56,12 1-24,0 0 0,0 0 0,1 0 0,-1 1 0,-10 2 0,16-3 18,0 1-1,1-1 1,-1 1 0,0 0 0,1 0 0,-1 0-1,1-1 1,-1 2 0,1-1 0,-1 0 0,1 0-1,0 0 1,0 1 0,-1-1 0,1 0-1,0 1 1,0-1 0,0 1 0,1 0 0,-1-1-1,0 1 1,1 0 0,-1-1 0,1 1 0,-1 0-1,1 0 1,0-1 0,-1 3 0,1 3 3,-1-1 1,1 0-1,0 1 1,0-1 0,1 1-1,-1-1 1,1 0-1,4 11 1,-3-13 7,0 0 1,0 0-1,1 0 1,-1 0-1,1 0 0,0-1 1,0 1-1,1-1 1,-1 0-1,1 0 0,-1 0 1,8 3-1,11 7 81,0-1 0,2-2 0,28 10 0,-28-12 25,-1 2 0,0 0 0,28 17 1,3 9 323,77 66 0,-84-62-275,-31-29-7,-2 1 0,1 1 0,-2 0 0,0 1 0,21 29 0,-12-13 221,42 48 0,-38-50-292,37 54 0,30 44 107,-66-93-159,-2 1 1,-1 1-1,31 59 0,-42-70-31,25 36-1,7 13 8,-33-51-20,1-1 0,1 0 0,1 0 1,24 25-1,77 64-59,-110-104 72,1 0-136,1 0 1,0 0-1,0-1 1,1 0-1,-1 0 1,1-1-1,0 0 1,1 0-1,-1-1 1,0 0-1,19 2 1,-28-3 416,-2 5-467,-13-8 238,1 1 0,-1 1 1,1 1-1,0 0 0,0 1 1,0 0-1,0 1 0,0 1 1,1 0-1,-1 1 0,-22 14 1,4 3-87,1 0 0,-51 54 0,52-48 33,1-4-6,-1-2 0,-2 0 0,-50 27 0,50-33-10,1 2-1,1 1 1,1 1 0,-33 33-1,51-45 14,0 0 0,-1 0-1,0-1 1,0-1 0,-21 10 0,22-12-2,0 0 0,0 1 0,1 1-1,0 0 1,0 0 0,0 1 0,1 0 0,-15 17 0,-50 68-193,-95 94 0,78-76-335,55-64 494,17-17 26,16-25 13,0 1-1,0-1 1,-1 0-1,1 0 1,-10 8-1,11-10-10,-1 0 0,0-1 0,1 1 0,0 0 0,0 0 0,0 1 0,0-1 0,0 0 0,0 1 0,1-1 0,0 1 0,0-1 0,0 1 0,0 0 0,0 0 0,1-1 0,-1 1 0,1 0 0,0 0 0,0-1 0,1 1 0,-1 0 0,1 0 0,0-1 0,2 6 0,-2-6-7,0-1 0,0 0 0,0 0-1,1 0 1,-1 0 0,1 0 0,0 0-1,0 0 1,-1 0 0,1-1 0,0 1-1,1 0 1,-1-1 0,0 0 0,0 0-1,0 0 1,1 0 0,-1 0 0,1 0-1,-1 0 1,1-1 0,3 1 0,8 1-139,0 0 1,25-1-1,-30-1 64,-3 0 95,1 0 1,0-1 0,0 0-1,0 0 1,0 0-1,-1-1 1,1 0-1,-1 0 1,10-5-1,-12 4-12,0 1-1,0-1 0,-1 1 0,1-1 0,-1-1 1,0 1-1,0 0 0,0-1 0,0 1 0,0-1 1,-1 0-1,0 0 0,0 0 0,0 0 0,3-9 1,-3 4-4,0-1 1,0 1 0,-1-1 0,0 0 0,0 1 0,-1-1-1,-1 0 1,0 0 0,0 0 0,-1 1 0,0-1 0,0 1 0,-1-1-1,0 1 1,-1 0 0,0 0 0,-1 0 0,0 1 0,-11-15 0,10 15-11,0 0 0,-1 0 1,-1 1-1,1 0 0,-1 1 1,0-1-1,0 1 0,-1 1 1,0 0-1,0 0 0,0 1 1,0 0-1,-1 0 0,0 1 1,1 0-1,-1 1 0,-1 0 1,1 1-1,-11-1 0,-2 2-50,9 0-8,0 0 0,1 0 0,-20 5-1,28-4 71,0 0-1,0 1 1,0 0-1,0 0 1,0 0-1,1 1 1,-1 0-1,1 0 0,-1 0 1,1 0-1,0 1 1,-4 5-1,4-6 8,1 1-1,0 1 0,0-1 1,0 0-1,0 1 0,1 0 1,0-1-1,0 1 0,0 0 0,1 0 1,-2 6-1,1 3 4,1 0 0,0 25-1,1-23 4,0-13 4,1 0 0,-1 1 0,0-1 0,1 0 0,0 1 0,0-1 0,0 0 0,0 0 0,0 0 0,1 0 0,-1 0 0,1 0 0,0 0 0,0 0 0,0-1 0,5 5 1,-2-2-2,0-1 0,1 0 0,0 0 0,-1 0 0,2-1 1,-1 0-1,12 4 0,0-1 8,0-2 1,1 0-1,-1-1 1,1 0-1,25-1 0,0-1 23,-25 0 10,0-1 0,0 0 0,1-1 0,-1-1 0,33-8 0,-41 7-27,-1-1 0,1 0 1,-1 0-1,0-1 0,0 0 1,0-1-1,-1 0 0,10-8 1,-11 8-17,-7 5-7,1 0-1,0 0 1,-1 0 0,0 0 0,1 0-1,-1-1 1,0 1 0,0 0 0,1-1-1,-1 1 1,0-1 0,0 1 0,-1-1-1,1 1 1,0-1 0,0-2 129</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0:52.549"/>
    </inkml:context>
    <inkml:brush xml:id="br0">
      <inkml:brushProperty name="width" value="0.3" units="cm"/>
      <inkml:brushProperty name="height" value="0.6" units="cm"/>
      <inkml:brushProperty name="color" value="#00F900"/>
      <inkml:brushProperty name="tip" value="rectangle"/>
      <inkml:brushProperty name="rasterOp" value="maskPen"/>
    </inkml:brush>
  </inkml:definitions>
  <inkml:trace contextRef="#ctx0" brushRef="#br0">21 34 3513,'-9'0'5933,"5"0"-5752,4 0-164,0 0-1,0 0 1,-1 0 0,1 0-1,0 0 1,0 0-1,-1 0 1,1 0-1,0 0 1,0 0 0,0 0-1,-1 0 1,1 0-1,0 0 1,0 0-1,-1 0 1,1 0 0,0 0-1,0 0 1,0 0-1,-1 0 1,1 0 0,0-1-1,0 1 1,0 0-1,0 0 1,-1 0-1,1 0 1,0 0 0,0-1-1,0 1 1,0 0-1,0 0 1,0 0-1,-1-1 1,1 1 0,0 0-1,0 0 1,0 0-1,0-1 1,0 1-1,0 0 1,0 0 0,0 0-1,0-1 1,0 1-1,0 0 1,0 0-1,0-1 1,0 1 0,0 0-1,0 0 1,0 0-1,0-1 1,0 1-1,1 0 1,-1 0 0,0 0-1,0-1 1,0 1-1,3 0 11,0 1-1,0-1 0,0 0 1,0 0-1,0 0 0,0 0 1,0 0-1,5-2 1,7 0 11,172-12 26,330 14-64,-206-8-8,63 19 698,-12-19 851,1562 8 69,-1886-3-1452,30 3-156,-68 0-43</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1:28.014"/>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0 123 160,'10'-23'6739,"-7"23"-6599,33 0-258,-26 1 356,21 0-197,1 2-1,-1 2 1,34 9 0,-15-4-35,-22-6 13,0-2 0,1 0 0,41-5 0,-3 1 3,172 2-48,-30 3 224,-150-17-170,5-3-13,-53 13-7,0 0-1,1 1 0,0 0 0,-1 1 0,22-2 0,91 3 34,137 3 53,-181 8-84,-53-5-4,49 2-1,-32-7 85,-44 0-74,23 0-4,100 2 203,137-5-137,-216 0-71,80-4-46,-99 5 86,-1 0 0,33-8 0,32-4-52,12 9-4,119 9 1,40 2 247,-160-6-167,147 17 1,-147-8-13,189-5 0,-155-6-36,-90 1 226,0-3 0,53-10-1,-19 2-146,-28 5-60,65-19-1,53-8-40,-156 31-26,1 1 0,-1 1 0,1 0 0,-1 0-1,23 2 1,8 1 133,-43-2-123</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1:46.154"/>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1 38 336,'0'0'4409,"38"0"-4306,145 0 938,-190-11-1001,-1 6-144,-1 1-1,0 1 1,-1-1-1,1 1 0,0 1 1,-1 0-1,1 1 1,-1-1-1,0 2 0,0-1 1,-13 2-1,21 0 82,0-1-1,1 1 1,-1-1-1,0 1 1,1-1-1,-1 1 1,1 0 0,-1 0-1,1 0 1,-1 0-1,1 0 1,0 0-1,0 0 1,-1 0-1,0 2 1,-21 26-179,14-17 194,6-8 13,1 0 1,-1 0 0,1 0-1,0 0 1,0 0 0,0 0-1,1 1 1,-1-1-1,1 0 1,0 1 0,0-1-1,1 1 1,-1 0-1,1-1 1,0 1 0,1 7-1,-1-11 3,1 1-7,0 0 1,0-1-1,0 1 1,0 0 0,0 0-1,0-1 1,1 1-1,-1 0 1,0-1 0,1 0-1,0 1 1,-1-1-1,4 2 1,24 17-409,-13-14-439</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3:13.276"/>
    </inkml:context>
    <inkml:brush xml:id="br0">
      <inkml:brushProperty name="width" value="0.05" units="cm"/>
      <inkml:brushProperty name="height" value="0.05" units="cm"/>
      <inkml:brushProperty name="color" value="#AB008B"/>
    </inkml:brush>
  </inkml:definitions>
  <inkml:trace contextRef="#ctx0" brushRef="#br0">0 0 9858,'0'0'3649,"60"0"-6338,-23 0 721,-3 0-2905</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4:16.516"/>
    </inkml:context>
    <inkml:brush xml:id="br0">
      <inkml:brushProperty name="width" value="0.05" units="cm"/>
      <inkml:brushProperty name="height" value="0.05" units="cm"/>
      <inkml:brushProperty name="color" value="#AB008B"/>
    </inkml:brush>
  </inkml:definitions>
  <inkml:trace contextRef="#ctx0" brushRef="#br0">337 6 3345,'0'0'5438,"-25"-5"-1553,21 9-3838,0 0 0,0 1 1,1 0-1,-1 0 0,1-1 0,0 2 0,1-1 0,-1 0 0,1 1 1,-2 8-1,-4 6 45,-103 213 514,-37 86-548,140-292-1271,8-23-1368,5-17-284,5-13-426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18.852"/>
    </inkml:context>
    <inkml:brush xml:id="br0">
      <inkml:brushProperty name="width" value="0.05" units="cm"/>
      <inkml:brushProperty name="height" value="0.05" units="cm"/>
    </inkml:brush>
  </inkml:definitions>
  <inkml:trace contextRef="#ctx0" brushRef="#br0">32 0 3041,'0'0'8409,"-16"132"-7512,13-59-401,0 2-224,0 1-120,0-6-144,0-11-8,3-8-248,0-7-728,0-13-1345,0-11-2304</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4:16.854"/>
    </inkml:context>
    <inkml:brush xml:id="br0">
      <inkml:brushProperty name="width" value="0.05" units="cm"/>
      <inkml:brushProperty name="height" value="0.05" units="cm"/>
      <inkml:brushProperty name="color" value="#AB008B"/>
    </inkml:brush>
  </inkml:definitions>
  <inkml:trace contextRef="#ctx0" brushRef="#br0">0 1 720,'0'0'9922,"187"56"-9794,-140-54-24,0-2-104,-4 0-384,-2 0-712,-10 0-304,3 0-505,-9-8 401,-6-3-184</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4:17.186"/>
    </inkml:context>
    <inkml:brush xml:id="br0">
      <inkml:brushProperty name="width" value="0.05" units="cm"/>
      <inkml:brushProperty name="height" value="0.05" units="cm"/>
      <inkml:brushProperty name="color" value="#AB008B"/>
    </inkml:brush>
  </inkml:definitions>
  <inkml:trace contextRef="#ctx0" brushRef="#br0">166 0 5017,'0'0'6986,"-63"211"-6522,41-136-176,1 1-160,-1-3-128,6-9-112,4-5-424,6-8-849,2-18-1527,4-13-1945</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4:10.536"/>
    </inkml:context>
    <inkml:brush xml:id="br0">
      <inkml:brushProperty name="width" value="0.05" units="cm"/>
      <inkml:brushProperty name="height" value="0.05" units="cm"/>
      <inkml:brushProperty name="color" value="#AB008B"/>
    </inkml:brush>
  </inkml:definitions>
  <inkml:trace contextRef="#ctx0" brushRef="#br0">0 1 6009,'0'0'3006,"15"7"-2787,59 25 288,106 30 0,-85-35-348,-9-4-83,-2 3 0,110 51-1,-184-71-65,-9-5-109,0 0-1,0-1 1,0 1-1,0-1 1,0 1-1,1-1 1,-1 1-1,0-1 0,0 0 1,0 1-1,1-1 1,-1 0-1,0 0 1,3 0-1,8 0-2538</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4:15.782"/>
    </inkml:context>
    <inkml:brush xml:id="br0">
      <inkml:brushProperty name="width" value="0.05" units="cm"/>
      <inkml:brushProperty name="height" value="0.05" units="cm"/>
      <inkml:brushProperty name="color" value="#AB008B"/>
    </inkml:brush>
  </inkml:definitions>
  <inkml:trace contextRef="#ctx0" brushRef="#br0">215 0 4841,'0'0'6361,"0"14"-5945,-12 25 297,-7 12-97,-3 11-256,-3 5-208,0 0-128,1-5-24,2-1-320,-3 1-1016,3-17-1761,3-11-3224</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4:29.738"/>
    </inkml:context>
    <inkml:brush xml:id="br0">
      <inkml:brushProperty name="width" value="0.05" units="cm"/>
      <inkml:brushProperty name="height" value="0.05" units="cm"/>
      <inkml:brushProperty name="color" value="#AB008B"/>
    </inkml:brush>
  </inkml:definitions>
  <inkml:trace contextRef="#ctx0" brushRef="#br0">0 1 6177,'0'0'3452,"6"0"-3128,-4 0-364,3 0 240,0 0 1,-1 0-1,1 0 1,0 0-1,0 1 0,0 0 1,-1 0-1,1 0 1,-1 1-1,1-1 1,-1 1-1,1 0 0,-1 0 1,0 1-1,0-1 1,7 6-1,45 38 25,3-4-1,81 46 1,-22-22-251,76 49-380,-193-114 387,-1-1 0,0 0 1,1 1-1,-1-1 0,0 1 1,1-1-1,-1 0 1,0 1-1,1-1 0,-1 1 1,0-1-1,0 1 0,1-1 1,-1 1-1,0-1 1,0 1-1,0-1 0,0 1 1,0 0-1,0-1 0,0 1 1,0 0-1,3 7-4021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4:30.378"/>
    </inkml:context>
    <inkml:brush xml:id="br0">
      <inkml:brushProperty name="width" value="0.05" units="cm"/>
      <inkml:brushProperty name="height" value="0.05" units="cm"/>
      <inkml:brushProperty name="color" value="#AB008B"/>
    </inkml:brush>
  </inkml:definitions>
  <inkml:trace contextRef="#ctx0" brushRef="#br0">626 0 1584,'0'0'4921,"-1"2"-4340,-51 90 1036,10-16-890,-17 15-145,-92 109 1,-87 70-9,225-256-692,1 0 0,-16 27 0,22-32-699,1 1-1,1 0 0,-5 12 0,3-4-1829</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4:31.142"/>
    </inkml:context>
    <inkml:brush xml:id="br0">
      <inkml:brushProperty name="width" value="0.05" units="cm"/>
      <inkml:brushProperty name="height" value="0.05" units="cm"/>
      <inkml:brushProperty name="color" value="#AB008B"/>
    </inkml:brush>
  </inkml:definitions>
  <inkml:trace contextRef="#ctx0" brushRef="#br0">1 1 3937,'0'0'4774,"21"12"-3919,137 80 435,156 128 291,-14 22-1468,-250-201-78,103 71 81,-57-44-960,-76-52-1208,-11-3-2112</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4:31.860"/>
    </inkml:context>
    <inkml:brush xml:id="br0">
      <inkml:brushProperty name="width" value="0.05" units="cm"/>
      <inkml:brushProperty name="height" value="0.05" units="cm"/>
      <inkml:brushProperty name="color" value="#AB008B"/>
    </inkml:brush>
  </inkml:definitions>
  <inkml:trace contextRef="#ctx0" brushRef="#br0">0 0 2529,'0'0'8264,"30"4"-7229,99 17-256,-118-19-688,1 0 1,-1 1 0,0 1 0,0 0 0,0 1-1,-1-1 1,1 2 0,12 8 0,-3-1 11,48 31 73,80 66 1,53 66-13,37 28-1744,-225-194 1016,0 0 0,19 22 0,-14-6-2990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4:33.164"/>
    </inkml:context>
    <inkml:brush xml:id="br0">
      <inkml:brushProperty name="width" value="0.05" units="cm"/>
      <inkml:brushProperty name="height" value="0.05" units="cm"/>
      <inkml:brushProperty name="color" value="#AB008B"/>
    </inkml:brush>
  </inkml:definitions>
  <inkml:trace contextRef="#ctx0" brushRef="#br0">360 0 1504,'0'0'4864,"7"4"-4140,22 13 267,-1 2-1,43 38 1,9 6-806,-25-32-932,-55-31 786,0 0 0,0 0 0,1 0 0,-1 0 0,0 1 0,0-1 0,0 0-1,0 0 1,0 0 0,0 0 0,1 1 0,-1-1 0,0 0 0,0 0 0,0 0 0,0 1 0,0-1 0,0 0 0,0 0 0,0 1 0,0-1 0,0 0-1,0 0 1,0 0 0,0 1 0,0-1 0,0 0 0,0 0 0,0 1 0,0-1 0,0 0 0,0 0 0,-1 0 0,1 1 0,0-1 0,0 0-1,0 0 1,0 0 0,0 0 0,-1 1 0,1-1 0,0 0 0,-11 7 908,4-2-1093,-27 29 148,1 2 1,3 1-1,-35 54 0,-4 5 5,16-25-1,-142 171 6,185-232-10,-1 0 0,-1-1 0,0 0 0,0 0 0,-18 8 0,-11 9 18,37-23-231,6-3-860,9-6-1049,2-2-1520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4:35.253"/>
    </inkml:context>
    <inkml:brush xml:id="br0">
      <inkml:brushProperty name="width" value="0.05" units="cm"/>
      <inkml:brushProperty name="height" value="0.05" units="cm"/>
      <inkml:brushProperty name="color" value="#AB008B"/>
    </inkml:brush>
  </inkml:definitions>
  <inkml:trace contextRef="#ctx0" brushRef="#br0">0 0 2905,'2'5'12112,"1"2"-12030,5 10-11,1-1-1,1-1 1,19 24-1,7 13 232,194 350 377,-141-238-599,-82-152-217,-1 1-1,0 0 1,7 25-1,-11-29-1005,0 0 1,-1 0-1,1 17 0,-2-9-3377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19.284"/>
    </inkml:context>
    <inkml:brush xml:id="br0">
      <inkml:brushProperty name="width" value="0.05" units="cm"/>
      <inkml:brushProperty name="height" value="0.05" units="cm"/>
    </inkml:brush>
  </inkml:definitions>
  <inkml:trace contextRef="#ctx0" brushRef="#br0">29 79 3185,'0'0'6969,"19"-9"-6481,-14 7-457,26-12 88,1 2-1,0 1 1,52-11 0,-32 17-110,74 1 0,-126 4-12,1 0-1,0 0 1,-1 0-1,1 0 0,0 1 1,-1-1-1,1 0 0,-1 0 1,1 0-1,0 1 1,-1-1-1,1 0 0,-1 0 1,1 1-1,-1-1 1,1 1-1,-1-1 0,1 0 1,-1 1-1,1-1 1,-1 1-1,0-1 0,1 1 1,-1-1-1,0 1 0,1 0 1,-1-1-1,0 1 1,0-1-1,1 1 0,-1 0 1,0-1-1,0 1 1,0 0-1,0-1 0,0 1 1,0 0-1,0 1 30,0 0 0,0 0 0,-1 0 1,1 0-1,0 0 0,-1 0 0,0 0 0,1 0 0,-1 0 0,0 0 0,-2 3 0,-12 11-25,0-2 0,-1 0-1,0 0 1,-1-1-1,-30 16 1,31-19-130,-24 15-190,16-11 250,0 2-1,-26 22 0,74-34-1181,38-5 1328,82 3 475,-139-1-499,0 0-1,-1 0 0,1 0 1,-1 1-1,1 0 0,-1 0 0,0 0 1,1 0-1,-1 1 0,0 0 1,-1-1-1,1 1 0,0 1 0,-1-1 1,1 1-1,-1-1 0,0 1 1,-1 0-1,1 0 0,-1 0 0,1 0 1,-1 1-1,0-1 0,-1 0 0,1 1 1,0 5-1,0-3 69,0-1 0,-1 1 1,0 0-1,0 0 0,-1 0 0,0 0 0,0 0 0,-1 0 1,0 0-1,0 0 0,0-1 0,-1 1 0,0 0 1,0-1-1,-1 1 0,0-1 0,-7 11 0,1-5 32,-1-1 1,-1 0-1,0-1 0,0 0 0,-1-1 0,0 0 0,-1-1 1,1 0-1,-2-1 0,1-1 0,-1 0 0,-27 7 0,9-4-411,-1-2 0,0-1 0,-1-2 0,-55 0-1,88-4 106,0 0 0,-1 0 0,1 0 0,0 0 0,-1 0-1,1 0 1,0-1 0,-1 1 0,1 0 0,0-1 0,0 1-1,-1-1 1,1 1 0,0-1 0,0 1 0,0-1 0,0 0-1,0 0 1,0 0 0,0 0 0,0 1 0,0-1-1,0-1 1,0 1 0,0 0 0,1 0 0,-1 0 0,0 0-1,1 0 1,-1-1 0,1 1 0,-1 0 0,1-2 0,-1-9-3839</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4:36.626"/>
    </inkml:context>
    <inkml:brush xml:id="br0">
      <inkml:brushProperty name="width" value="0.05" units="cm"/>
      <inkml:brushProperty name="height" value="0.05" units="cm"/>
      <inkml:brushProperty name="color" value="#AB008B"/>
    </inkml:brush>
  </inkml:definitions>
  <inkml:trace contextRef="#ctx0" brushRef="#br0">378 60 7418,'0'0'6060,"0"-3"-5718,0 2-287,0-1-1,0 1 1,0-1-1,0 0 1,0 1-1,-1-1 1,1 1-1,0-1 1,-1 1-1,1-1 1,-1 1-1,0 0 1,0-1-1,1 1 1,-1 0-1,0-1 1,-2 0-1,0-1-9,0 1 0,-1-1 0,1 1 0,-1 0 0,0 0 0,-6-2 1,2 2-78,0-1 1,0 1 0,-1 1-1,1-1 1,-1 1 0,1 1-1,-1 0 1,1 0 0,-1 0-1,1 1 1,-1 0 0,1 1 0,0 0-1,-1 1 1,1-1 0,0 1-1,1 1 1,-1 0 0,0 0-1,-11 8 1,6-1 50,0 0-1,1 1 1,0 1-1,1 0 1,0 0-1,1 1 1,0 0 0,1 1-1,1 0 1,1 1-1,0 0 1,0 0-1,2 0 1,0 1-1,1-1 1,1 1 0,0 0-1,2 0 1,-1 1-1,2-1 1,1 0-1,2 23 1,-1-34 3,0 1 0,0 0 0,0-1 1,1 1-1,0-1 0,0 0 0,0 0 1,1 0-1,0 0 0,0 0 0,9 8 0,-5-6 3,1-1 0,0 1 0,0-2 0,1 1 0,0-1 0,16 7 0,-5-5-16,1 0-1,-1-2 1,1 0-1,0-1 1,1-2 0,38 2-1,-19-3-325,1-3-1,0-1 0,83-16 0,-54 0-1950,-8 3-2042</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4:37.096"/>
    </inkml:context>
    <inkml:brush xml:id="br0">
      <inkml:brushProperty name="width" value="0.05" units="cm"/>
      <inkml:brushProperty name="height" value="0.05" units="cm"/>
      <inkml:brushProperty name="color" value="#AB008B"/>
    </inkml:brush>
  </inkml:definitions>
  <inkml:trace contextRef="#ctx0" brushRef="#br0">1 199 3209,'0'0'10658,"52"-53"-9970,-11 33-248,6 3-224,3 1-112,-1-1-104,4 3 0,-6 3-480,-3-1-416,-4-5-768,-9 6-1081,-15 0-1320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4:37.428"/>
    </inkml:context>
    <inkml:brush xml:id="br0">
      <inkml:brushProperty name="width" value="0.05" units="cm"/>
      <inkml:brushProperty name="height" value="0.05" units="cm"/>
      <inkml:brushProperty name="color" value="#AB008B"/>
    </inkml:brush>
  </inkml:definitions>
  <inkml:trace contextRef="#ctx0" brushRef="#br0">1 275 4297,'0'0'6473,"212"-140"-6041,-147 104-232,0 5-200,10 0-584,-16 9-1544,-15 8-1145</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4:37.898"/>
    </inkml:context>
    <inkml:brush xml:id="br0">
      <inkml:brushProperty name="width" value="0.05" units="cm"/>
      <inkml:brushProperty name="height" value="0.05" units="cm"/>
      <inkml:brushProperty name="color" value="#AB008B"/>
    </inkml:brush>
  </inkml:definitions>
  <inkml:trace contextRef="#ctx0" brushRef="#br0">18 88 4033,'0'0'4286,"-3"30"-3364,-9 101 19,10-114-719,2 0 0,0 0 0,0 0-1,2 0 1,0 0 0,1 0 0,1 0 0,0-1 0,9 20-1,-9-27-111,1 1 0,0-1 0,0 0 0,1-1 0,1 1 0,-1-1 0,1 0 0,1-1 0,-1 0-1,1 0 1,0 0 0,1-1 0,18 10 0,-16-11-69,-1-1 0,1 0 0,1 0 1,-1-1-1,0 0 0,1-1 0,0-1 0,-1 0 0,1 0 1,0-1-1,0 0 0,-1-1 0,17-4 0,-12 2 16,0-2 0,-1 0 0,1 0 0,-1-2 0,0 0 0,-1 0-1,0-2 1,26-19 0,-26 18-78,-2-2 0,0 1 0,0-2 0,-1 0 0,0 0 0,-1-1 0,-1 0 0,14-27 0,-18 28-26,0 0 0,0 0 0,-2 0 0,1 0 0,-2-1 0,0 0 1,-1 0-1,0 1 0,-1-1 0,0 0 0,-3-17 0,1 23 40,0 0-1,0 0 0,0 1 1,-1-1-1,-1 0 1,1 1-1,-1 0 1,0 0-1,-1 0 1,0 0-1,0 1 1,0-1-1,-1 1 1,0 1-1,0-1 1,0 1-1,-1 0 1,0 1-1,0-1 1,0 1-1,0 1 1,-11-5-1,-3 0 14,0 1 0,-1 1-1,0 1 1,1 1 0,-2 1 0,1 1 0,-23 1-1,34 1-95,0 0 0,0 1 0,1 1 0,-1 0 0,1 0 0,-1 1-1,1 1 1,-13 5 0,6 0-818,1 0 1,-1 2-1,-23 20 0,-3 6-4461</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4:38.779"/>
    </inkml:context>
    <inkml:brush xml:id="br0">
      <inkml:brushProperty name="width" value="0.05" units="cm"/>
      <inkml:brushProperty name="height" value="0.05" units="cm"/>
      <inkml:brushProperty name="color" value="#AB008B"/>
    </inkml:brush>
  </inkml:definitions>
  <inkml:trace contextRef="#ctx0" brushRef="#br0">0 6 1712,'0'0'5444,"0"-6"-1295,1 104-2893,20 141 1,-9-158-1305,2 22-480,5 0 0,35 111 1,-44-187-2454,-1-8-2048</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4:39.450"/>
    </inkml:context>
    <inkml:brush xml:id="br0">
      <inkml:brushProperty name="width" value="0.05" units="cm"/>
      <inkml:brushProperty name="height" value="0.05" units="cm"/>
      <inkml:brushProperty name="color" value="#AB008B"/>
    </inkml:brush>
  </inkml:definitions>
  <inkml:trace contextRef="#ctx0" brushRef="#br0">19 0 5521,'0'0'4169,"-16"194"-3433,16-119-48,-3 4-176,3-1-319,0-5-89,0-8-88,0-12-16,0-14-160,0-11-353,0-11-671,0-8-1272</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4:39.882"/>
    </inkml:context>
    <inkml:brush xml:id="br0">
      <inkml:brushProperty name="width" value="0.05" units="cm"/>
      <inkml:brushProperty name="height" value="0.05" units="cm"/>
      <inkml:brushProperty name="color" value="#AB008B"/>
    </inkml:brush>
  </inkml:definitions>
  <inkml:trace contextRef="#ctx0" brushRef="#br0">1 0 3025,'0'0'6754,"10"1"-5397,-8 0-1315,5-1 124,-1 1-1,1 0 0,0 1 0,-1 0 1,1 0-1,-1 0 0,0 1 0,0 0 1,1 0-1,-2 0 0,10 8 0,122 105 1349,60 49-1371,-167-140-408,16 12-1919,-45-37 1874,1 1 0,-1-1 1,0 1-1,0-1 0,0 1 0,1-1 0,-1 0 0,0 1 0,1-1 0,-1 0 0,0 0 0,1 0 0,-1 0 0,0 0 1,1-1-1,-1 1 0,2-1 0,3-3-2272</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4:40.252"/>
    </inkml:context>
    <inkml:brush xml:id="br0">
      <inkml:brushProperty name="width" value="0.05" units="cm"/>
      <inkml:brushProperty name="height" value="0.05" units="cm"/>
      <inkml:brushProperty name="color" value="#AB008B"/>
    </inkml:brush>
  </inkml:definitions>
  <inkml:trace contextRef="#ctx0" brushRef="#br0">22 0 3121,'0'0'5492,"-3"13"-4918,-4 20-99,2 0 0,-1 57 0,7 85 301,0-68-415,-1-83-302,-1 30 72,2-51-144,-1 1 0,0-1 0,1 1 0,0-1 0,0 1 0,0-1 0,0 0 0,0 1 0,1-1 0,-1 0 0,4 4 0,-4-6-172,0 0 1,0 0-1,1 0 1,-1 0-1,0 0 1,1 0-1,-1-1 1,0 1-1,1-1 1,-1 1 0,1-1-1,2 1 1,3 0-2680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4:41.341"/>
    </inkml:context>
    <inkml:brush xml:id="br0">
      <inkml:brushProperty name="width" value="0.05" units="cm"/>
      <inkml:brushProperty name="height" value="0.05" units="cm"/>
      <inkml:brushProperty name="color" value="#AB008B"/>
    </inkml:brush>
  </inkml:definitions>
  <inkml:trace contextRef="#ctx0" brushRef="#br0">0 0 6121,'0'0'5823,"0"25"-4760,11 378 126,3-136-5751,-11-222 873</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4:41.671"/>
    </inkml:context>
    <inkml:brush xml:id="br0">
      <inkml:brushProperty name="width" value="0.05" units="cm"/>
      <inkml:brushProperty name="height" value="0.05" units="cm"/>
      <inkml:brushProperty name="color" value="#AB008B"/>
    </inkml:brush>
  </inkml:definitions>
  <inkml:trace contextRef="#ctx0" brushRef="#br0">0 121 2921,'0'0'7617,"200"-47"-7649,-154 35-488,-5 1-432,6-9-664,-16 4-585,-6 2-2504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19.701"/>
    </inkml:context>
    <inkml:brush xml:id="br0">
      <inkml:brushProperty name="width" value="0.05" units="cm"/>
      <inkml:brushProperty name="height" value="0.05" units="cm"/>
    </inkml:brush>
  </inkml:definitions>
  <inkml:trace contextRef="#ctx0" brushRef="#br0">76 1 5841,'0'0'6626,"-32"78"-5882,17-19-248,2 6-128,4-1-120,6-5-144,0-9-104,3-10-160,0-10-280,0-16-824,3-8-1321,6-6-1960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4:42.010"/>
    </inkml:context>
    <inkml:brush xml:id="br0">
      <inkml:brushProperty name="width" value="0.05" units="cm"/>
      <inkml:brushProperty name="height" value="0.05" units="cm"/>
      <inkml:brushProperty name="color" value="#AB008B"/>
    </inkml:brush>
  </inkml:definitions>
  <inkml:trace contextRef="#ctx0" brushRef="#br0">0 0 5961,'0'0'6154,"0"180"-5626,0-113-312,0-3-192,6-8-24,7-5-640,12-9-681,-7-14-1695,1-17-1825</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4:42.342"/>
    </inkml:context>
    <inkml:brush xml:id="br0">
      <inkml:brushProperty name="width" value="0.05" units="cm"/>
      <inkml:brushProperty name="height" value="0.05" units="cm"/>
      <inkml:brushProperty name="color" value="#AB008B"/>
    </inkml:brush>
  </inkml:definitions>
  <inkml:trace contextRef="#ctx0" brushRef="#br0">0 0 6977,'0'0'4922,"181"0"-4922,-100 0-184,-19 0-1641,-12 0-2048</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4:43.129"/>
    </inkml:context>
    <inkml:brush xml:id="br0">
      <inkml:brushProperty name="width" value="0.05" units="cm"/>
      <inkml:brushProperty name="height" value="0.05" units="cm"/>
      <inkml:brushProperty name="color" value="#AB008B"/>
    </inkml:brush>
  </inkml:definitions>
  <inkml:trace contextRef="#ctx0" brushRef="#br0">6 0 2937,'0'0'5865,"-6"171"-4945,6-98-288,0 6-128,0 2-128,0-5-200,3-3-96,0-12-80,0-5-48,0 3-648,1-14-960,-4-9-2345</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4:45.636"/>
    </inkml:context>
    <inkml:brush xml:id="br0">
      <inkml:brushProperty name="width" value="0.05" units="cm"/>
      <inkml:brushProperty name="height" value="0.05" units="cm"/>
      <inkml:brushProperty name="color" value="#AB008B"/>
    </inkml:brush>
  </inkml:definitions>
  <inkml:trace contextRef="#ctx0" brushRef="#br0">1 0 3505,'0'0'576</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4:46.701"/>
    </inkml:context>
    <inkml:brush xml:id="br0">
      <inkml:brushProperty name="width" value="0.05" units="cm"/>
      <inkml:brushProperty name="height" value="0.05" units="cm"/>
      <inkml:brushProperty name="color" value="#AB008B"/>
    </inkml:brush>
  </inkml:definitions>
  <inkml:trace contextRef="#ctx0" brushRef="#br0">0 26 2937,'0'0'6853,"0"-4"-6009,0-17 4299,4 21-5179,23 7 54,1 0 0,-1 2-1,34 15 1,5 2-5,17 1-226,2-4-1,0-4 1,1-3 0,117 6 0,-199-22 100,-1 1-1,0-1 1,0 1-1,0 0 1,1 0-1,-1 0 1,0 0-1,0 1 1,0-1-1,-1 1 1,1 0-1,3 2 1,19 11-2654,-3-8-1381</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4:47.287"/>
    </inkml:context>
    <inkml:brush xml:id="br0">
      <inkml:brushProperty name="width" value="0.05" units="cm"/>
      <inkml:brushProperty name="height" value="0.05" units="cm"/>
      <inkml:brushProperty name="color" value="#AB008B"/>
    </inkml:brush>
  </inkml:definitions>
  <inkml:trace contextRef="#ctx0" brushRef="#br0">577 4 2865,'0'0'4475,"-4"0"-4413,4-1-170,-2 1 174,1-1 0,-1 1 1,0 0-1,1-1 0,-1 1 0,1 0 0,-1 0 0,1 0 0,-1 0 0,0 0 0,1 0 0,-1 0 1,1 1-1,-1-1 0,0 0 0,1 1 0,-1 0 0,1-1 0,-1 1 0,1 0 0,-3 1 1,-15 30 429,1 1 0,-20 50 0,20-41-309,-82 194 255,-30 68-386,-21-20-41,101-196-35,44-74 200,1-1-3963</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4:48.159"/>
    </inkml:context>
    <inkml:brush xml:id="br0">
      <inkml:brushProperty name="width" value="0.05" units="cm"/>
      <inkml:brushProperty name="height" value="0.05" units="cm"/>
      <inkml:brushProperty name="color" value="#AB008B"/>
    </inkml:brush>
  </inkml:definitions>
  <inkml:trace contextRef="#ctx0" brushRef="#br0">562 0 1584,'0'1'8264,"-1"16"-8297,-3 11 252,-1-1 0,-2-1 0,0 1-1,-20 44 1,14-39-120,-26 64 139,-103 178 1,-81 73-210,175-276-21,35-53-201,-12 22 320,24-37-530,-1 0 0,1 0 0,1-1-1,-1 1 1,0 0 0,1 1 0,-1 4 0,13-7-7628</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4:48.707"/>
    </inkml:context>
    <inkml:brush xml:id="br0">
      <inkml:brushProperty name="width" value="0.05" units="cm"/>
      <inkml:brushProperty name="height" value="0.05" units="cm"/>
      <inkml:brushProperty name="color" value="#AB008B"/>
    </inkml:brush>
  </inkml:definitions>
  <inkml:trace contextRef="#ctx0" brushRef="#br0">0 8 4601,'0'0'4762,"16"-1"-4060,5-2-439,-10 2-101,0-1-1,1 2 1,-1-1 0,1 1-1,-1 1 1,17 3 0,15 7 297,-1 2 0,49 21 1,-10-2-245,-16-9-173,101 34-121,-139-50-260,0-1 0,0-1 0,1-1 0,33 0 0,-61-4 287,0 0 0,1 0 1,-1 0-1,0 0 0,1 0 0,-1 0 0,1 0 1,-1 0-1,0 0 0,1 0 0,-1 0 0,0 1 1,1-1-1,-1 0 0,1 0 0,-1 0 0,0 0 1,0 1-1,1-1 0,-1 0 0,0 0 0,1 1 1,-1-1-1,0 0 0,0 1 0,1-1 0,-1 0 1,0 1-1,0-1 0,0 0 0,1 1 0,-1-1 1,0 0-1,0 1 0,0-1 0,0 0 0,0 1 1,0-1-1,0 1 0,0-1 0,0 0 0,0 1 1,0-1-1,0 1 0,0 2-2689</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4:49.663"/>
    </inkml:context>
    <inkml:brush xml:id="br0">
      <inkml:brushProperty name="width" value="0.05" units="cm"/>
      <inkml:brushProperty name="height" value="0.05" units="cm"/>
      <inkml:brushProperty name="color" value="#AB008B"/>
    </inkml:brush>
  </inkml:definitions>
  <inkml:trace contextRef="#ctx0" brushRef="#br0">730 1 1536,'0'0'7203,"-2"2"-6655,-33 41 278,-29 49-1,8-12-346,-447 519 275,500-596-755,-12 13-12,1 0 0,-18 26 0,31-41-80,0 0 1,1 1 0,-1-1-1,1 0 1,-1 0 0,1 0-1,0 0 1,-1 0 0,1 1-1,0-1 1,0 0 0,0 0-1,0 0 1,0 2 0,0 0-983</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4:50.449"/>
    </inkml:context>
    <inkml:brush xml:id="br0">
      <inkml:brushProperty name="width" value="0.05" units="cm"/>
      <inkml:brushProperty name="height" value="0.05" units="cm"/>
      <inkml:brushProperty name="color" value="#AB008B"/>
    </inkml:brush>
  </inkml:definitions>
  <inkml:trace contextRef="#ctx0" brushRef="#br0">465 1 4001,'0'0'4069,"-30"4"-3765,-99 16 157,123-19-407,0 0 0,0 1 0,0 0 0,0-1 0,0 2 0,0-1 0,1 1 0,-1 0-1,1 0 1,-1 0 0,1 1 0,-8 8 0,-2 0 83,-4 4 84,1 0-1,0 1 1,1 1 0,1 1 0,0 0-1,2 1 1,0 1 0,-14 28 0,20-30-81,0 1 1,1-1-1,0 1 0,2 1 1,1-1-1,0 1 1,1 0-1,2 0 0,0-1 1,2 25-1,-1-42-120,1 1 0,-1 0 0,1-1 0,0 1-1,0-1 1,0 1 0,0-1 0,1 0 0,-1 0 0,1 1-1,0-1 1,0 0 0,0 0 0,0 0 0,1-1 0,3 4-1,-2-2-6,1-1 0,0 1 0,0-1-1,0-1 1,1 1 0,-1-1 0,1 0-1,-1 0 1,9 1 0,10 1-39,0-1 1,1-2-1,47-3 0,-59 2 4,19-3-724,-1-1 0,59-16-1,-37 7-1545,-1 3-1440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20.040"/>
    </inkml:context>
    <inkml:brush xml:id="br0">
      <inkml:brushProperty name="width" value="0.05" units="cm"/>
      <inkml:brushProperty name="height" value="0.05" units="cm"/>
    </inkml:brush>
  </inkml:definitions>
  <inkml:trace contextRef="#ctx0" brushRef="#br0">1 1 6057,'0'0'7451,"29"7"-6856,-2-1-437,-1 0-10,1 1 0,-1 1 0,0 1 0,-1 1 1,38 22-1,32 29-41,102 87-1,-76-54-1882,-110-90 210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4:51.051"/>
    </inkml:context>
    <inkml:brush xml:id="br0">
      <inkml:brushProperty name="width" value="0.05" units="cm"/>
      <inkml:brushProperty name="height" value="0.05" units="cm"/>
      <inkml:brushProperty name="color" value="#AB008B"/>
    </inkml:brush>
  </inkml:definitions>
  <inkml:trace contextRef="#ctx0" brushRef="#br0">1 6 2785,'0'0'9690,"15"-6"-9162,4 20-72,6 11-216,0 6-32,6 6-88,-3-6-120,3 5-344,0-5-744,3 0-1177,-2-9-1976</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4:51.499"/>
    </inkml:context>
    <inkml:brush xml:id="br0">
      <inkml:brushProperty name="width" value="0.05" units="cm"/>
      <inkml:brushProperty name="height" value="0.05" units="cm"/>
      <inkml:brushProperty name="color" value="#AB008B"/>
    </inkml:brush>
  </inkml:definitions>
  <inkml:trace contextRef="#ctx0" brushRef="#br0">10 3 1512,'0'0'10189,"0"0"-10102,-1 0 0,1-1 0,0 1-1,0 0 1,-1 0 0,1 0 0,0 0 0,0-1-1,-1 1 1,1 0 0,0 0 0,-1 0 0,1 0 0,0 0-1,-1 0 1,1 0 0,0 0 0,0 0 0,-1 0-1,1 0 1,0 0 0,-1 0 0,1 0 0,0 0 0,-1 0-1,1 1 1,0-1 0,0 0 0,-1 0 0,1 0-1,0 4-43,1-1-1,0 1 0,0-1 0,0 1 1,0-1-1,0 0 0,1 1 0,0-1 1,-1 0-1,1 0 0,0 0 0,3 3 0,36 38 223,-27-29-230,32 31-1600,87 67 1,-92-85-2610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4:52.085"/>
    </inkml:context>
    <inkml:brush xml:id="br0">
      <inkml:brushProperty name="width" value="0.05" units="cm"/>
      <inkml:brushProperty name="height" value="0.05" units="cm"/>
      <inkml:brushProperty name="color" value="#AB008B"/>
    </inkml:brush>
  </inkml:definitions>
  <inkml:trace contextRef="#ctx0" brushRef="#br0">1 152 4609,'0'0'5412,"0"23"-4631,5 73-86,-5-93-643,0 1 1,1-1-1,-1 0 0,1 1 1,0-1-1,0 1 0,0-1 1,0 0-1,1 0 0,-1 1 1,1-1-1,0 0 0,0 0 1,0-1-1,0 1 0,4 3 1,2 3 129,0 1-131,1-2-1,0 1 0,0-1 0,0-1 1,1 1-1,1-2 0,-1 1 1,1-2-1,0 1 0,0-1 0,1-1 1,0 0-1,-1-1 0,1 0 0,0-1 1,0 0-1,1-1 0,-1 0 1,0-1-1,1 0 0,-1-1 0,18-4 1,-22 3-74,0-1 1,1-1-1,-1 1 1,-1-1-1,1-1 1,-1 0-1,0 0 1,0 0-1,0-1 1,0 0-1,-1 0 1,8-10 0,-8 8-21,0 0 1,0 0-1,-1 0 1,0 0-1,0-1 1,-1 0-1,0 0 1,-1 0-1,0-1 1,0 1 0,1-12-1,-3 14 64,0 0 1,-1 0-1,0 0 0,0 0 1,-1-1-1,1 1 0,-2 0 1,1 0-1,-1 1 0,0-1 1,0 0-1,-1 0 0,0 1 1,0 0-1,-1-1 1,0 1-1,0 1 0,0-1 1,0 0-1,-1 1 0,0 0 1,0 0-1,-1 1 0,1-1 1,-10-4-1,-3-2 13,0 0 1,-1 2 0,-1 0-1,1 2 1,-1 0-1,-1 1 1,1 1-1,-1 0 1,0 2 0,0 1-1,-38 0 1,56 2-123,0 0 0,0 0 0,0 1 1,0-1-1,0 1 0,0 0 0,0 0 1,0 0-1,0 0 0,1 0 0,-1 0 1,0 1-1,1 0 0,-1-1 1,1 1-1,0 0 0,-1 0 0,-2 4 1,-1 2-858,0 1 1,1-1 0,0 1 0,-5 12-1,9-20 752,-13 36-7055</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4:52.903"/>
    </inkml:context>
    <inkml:brush xml:id="br0">
      <inkml:brushProperty name="width" value="0.05" units="cm"/>
      <inkml:brushProperty name="height" value="0.05" units="cm"/>
      <inkml:brushProperty name="color" value="#AB008B"/>
    </inkml:brush>
  </inkml:definitions>
  <inkml:trace contextRef="#ctx0" brushRef="#br0">0 474 7017,'0'0'3952,"34"-24"-3321,226-153 576,141-83-520,-398 258-727,0 0 1,0 1 0,1-1-1,-1 1 1,0 0 0,0 0-1,6-1 1,13 1-2903,-13 1 99</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4:53.690"/>
    </inkml:context>
    <inkml:brush xml:id="br0">
      <inkml:brushProperty name="width" value="0.05" units="cm"/>
      <inkml:brushProperty name="height" value="0.05" units="cm"/>
      <inkml:brushProperty name="color" value="#AB008B"/>
    </inkml:brush>
  </inkml:definitions>
  <inkml:trace contextRef="#ctx0" brushRef="#br0">0 0 3145,'0'0'7743,"0"3"-7293,0 336 1655,0-114-8440,0-211 2196</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4:54.059"/>
    </inkml:context>
    <inkml:brush xml:id="br0">
      <inkml:brushProperty name="width" value="0.05" units="cm"/>
      <inkml:brushProperty name="height" value="0.05" units="cm"/>
      <inkml:brushProperty name="color" value="#AB008B"/>
    </inkml:brush>
  </inkml:definitions>
  <inkml:trace contextRef="#ctx0" brushRef="#br0">0 0 3209,'0'0'6328,"25"18"-5295,79 59-253,-11 1 15,-76-62-715,2 0 1,0-2-1,0 0 0,31 16 1,-42-26-217,-1-1 0,1-1 0,0 1 0,0-1 0,8 0 0,-12-1-311,0 0 0,0-1 0,0 0 0,-1 0-1,1 0 1,0 0 0,0-1 0,0 1 0,0-1 0,-1 0 0,1 0 0,6-3 0,4-11-4536</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4:54.423"/>
    </inkml:context>
    <inkml:brush xml:id="br0">
      <inkml:brushProperty name="width" value="0.05" units="cm"/>
      <inkml:brushProperty name="height" value="0.05" units="cm"/>
      <inkml:brushProperty name="color" value="#AB008B"/>
    </inkml:brush>
  </inkml:definitions>
  <inkml:trace contextRef="#ctx0" brushRef="#br0">1 1 3545,'0'0'3861,"0"11"-2695,1 27-262,2-1-1,12 52 0,2-13-559,-2-3-1197,30 84-1,-39-144-2089,-2-6-1873</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4:54.947"/>
    </inkml:context>
    <inkml:brush xml:id="br0">
      <inkml:brushProperty name="width" value="0.05" units="cm"/>
      <inkml:brushProperty name="height" value="0.05" units="cm"/>
      <inkml:brushProperty name="color" value="#AB008B"/>
    </inkml:brush>
  </inkml:definitions>
  <inkml:trace contextRef="#ctx0" brushRef="#br0">0 1 5353,'0'0'6482,"0"162"-5762,4-89-368,11 3-208,1 0-144,2-17-456,1-3-961,0-14-1863,-10-17-3586</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4:55.611"/>
    </inkml:context>
    <inkml:brush xml:id="br0">
      <inkml:brushProperty name="width" value="0.05" units="cm"/>
      <inkml:brushProperty name="height" value="0.05" units="cm"/>
      <inkml:brushProperty name="color" value="#AB008B"/>
    </inkml:brush>
  </inkml:definitions>
  <inkml:trace contextRef="#ctx0" brushRef="#br0">16 1 4945,'0'0'6191,"-1"4"-5683,-4 22-82,1 1 1,1 1-1,1-1 0,3 36 1,0 0 4,-4 52-196,4 283-2076,4-351-886,-2-15-1834</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4:55.965"/>
    </inkml:context>
    <inkml:brush xml:id="br0">
      <inkml:brushProperty name="width" value="0.05" units="cm"/>
      <inkml:brushProperty name="height" value="0.05" units="cm"/>
      <inkml:brushProperty name="color" value="#AB008B"/>
    </inkml:brush>
  </inkml:definitions>
  <inkml:trace contextRef="#ctx0" brushRef="#br0">1 155 5337,'0'0'1945,"158"-84"-2226,-95 56-767,-16 5-216,-10 4-1921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20.372"/>
    </inkml:context>
    <inkml:brush xml:id="br0">
      <inkml:brushProperty name="width" value="0.05" units="cm"/>
      <inkml:brushProperty name="height" value="0.05" units="cm"/>
    </inkml:brush>
  </inkml:definitions>
  <inkml:trace contextRef="#ctx0" brushRef="#br0">0 0 5353,'0'0'7354,"0"182"-6306,3-89-392,-3 2-256,3-2-224,3-12-176,-2-16 0,2-15-456,-6-11-528,0-11-2025,0-14-3112</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4:56.313"/>
    </inkml:context>
    <inkml:brush xml:id="br0">
      <inkml:brushProperty name="width" value="0.05" units="cm"/>
      <inkml:brushProperty name="height" value="0.05" units="cm"/>
      <inkml:brushProperty name="color" value="#AB008B"/>
    </inkml:brush>
  </inkml:definitions>
  <inkml:trace contextRef="#ctx0" brushRef="#br0">0 0 4977,'0'0'7458,"0"168"-6450,3-84-424,6 3-280,7 0-304,0-8 0,-4 10-1264,-3-21-1841,-5-12-4569</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4:56.783"/>
    </inkml:context>
    <inkml:brush xml:id="br0">
      <inkml:brushProperty name="width" value="0.05" units="cm"/>
      <inkml:brushProperty name="height" value="0.05" units="cm"/>
      <inkml:brushProperty name="color" value="#AB008B"/>
    </inkml:brush>
  </inkml:definitions>
  <inkml:trace contextRef="#ctx0" brushRef="#br0">0 261 4281,'0'0'4937,"36"-13"-4182,121-41 53,355-106-121,-492 155-1088,-13 4 58,-1 0-1,0-1 1,0 0-1,0 0 0,0 0 1,0-1-1,0 0 1,10-7-1,-15 7-1798</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4:57.432"/>
    </inkml:context>
    <inkml:brush xml:id="br0">
      <inkml:brushProperty name="width" value="0.05" units="cm"/>
      <inkml:brushProperty name="height" value="0.05" units="cm"/>
      <inkml:brushProperty name="color" value="#AB008B"/>
    </inkml:brush>
  </inkml:definitions>
  <inkml:trace contextRef="#ctx0" brushRef="#br0">4 2 1512,'0'0'6842,"-1"-2"-5092,-1 7-1416,2 6-20,-1 1 0,2-1 0,0 0 0,0 0 0,6 22 0,22 60 572,-14-48-678,46 153 239,73 204-438,-133-399-93,25 48-814,-24-48 157,0 1 1,1-1-1,0 0 1,-1-1-1,1 1 1,0 0-1,4 2 0,1-1-5864</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4:58.374"/>
    </inkml:context>
    <inkml:brush xml:id="br0">
      <inkml:brushProperty name="width" value="0.05" units="cm"/>
      <inkml:brushProperty name="height" value="0.05" units="cm"/>
      <inkml:brushProperty name="color" value="#AB008B"/>
    </inkml:brush>
  </inkml:definitions>
  <inkml:trace contextRef="#ctx0" brushRef="#br0">0 317 5633,'0'0'4258,"32"-7"-3884,211-53 190,-37 14-417,85-22-574,-200 43-585,100-43-1,-154 48 847,-30 16 191,0-1 1,1 1 0,16-5-1,11 8-2840,-20 1 907</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4:59.159"/>
    </inkml:context>
    <inkml:brush xml:id="br0">
      <inkml:brushProperty name="width" value="0.05" units="cm"/>
      <inkml:brushProperty name="height" value="0.05" units="cm"/>
      <inkml:brushProperty name="color" value="#AB008B"/>
    </inkml:brush>
  </inkml:definitions>
  <inkml:trace contextRef="#ctx0" brushRef="#br0">1 326 5401,'0'0'4684,"34"-17"-4037,118-55-257,-108 54-324,2 1-1,0 2 0,61-11 0,-9 2-62,47-12-111,105-33 55,-179 50-914,-25 9-2768,-37 8 2456,2 2-3797</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5:00.024"/>
    </inkml:context>
    <inkml:brush xml:id="br0">
      <inkml:brushProperty name="width" value="0.05" units="cm"/>
      <inkml:brushProperty name="height" value="0.05" units="cm"/>
      <inkml:brushProperty name="color" value="#AB008B"/>
    </inkml:brush>
  </inkml:definitions>
  <inkml:trace contextRef="#ctx0" brushRef="#br0">1 174 3817,'0'0'6162,"19"-8"-5757,127-65 780,-126 64-1120,1 2-1,0 0 1,0 1-1,1 1 1,0 1 0,25-2-1,-16 2-34,-15 1-295,-1 0 0,29-10 1,3-7-6337,-38 14 2057</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5:01.164"/>
    </inkml:context>
    <inkml:brush xml:id="br0">
      <inkml:brushProperty name="width" value="0.05" units="cm"/>
      <inkml:brushProperty name="height" value="0.05" units="cm"/>
      <inkml:brushProperty name="color" value="#AB008B"/>
    </inkml:brush>
  </inkml:definitions>
  <inkml:trace contextRef="#ctx0" brushRef="#br0">0 7 3873,'0'0'4837,"0"-5"-2977,0 4-626,0 3-759,2 17-344,1 0 1,0-1-1,1 1 1,1-1-1,1 0 1,12 26-1,4 14-56,117 418 63,-137-469-137,12 36 13,-11-41-13,0-2 6,-2 0 2,-1 1-5,0 0-1,1-1 0,-1 1 0,1 0 1,-1 0-1,1-1 0,-1 1 1,1 0-1,-1-1 0,1 1 1,0-1-1,-1 1 0,1-1 1,0 1-1,0-1 0,-1 1 1,1-1-1,0 0 0,0 1 0,0-1 1,-1 0-1,1 0 0,0 0 1,0 1-1,0-1 0,0 0 1,0 0-1,-1 0 0,3-1 1,35 1 424,-29-1-404,24-1-59,0-2-1,59-14 0,-57 11-318,42-12-1493,-5 2-1959</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5:02.082"/>
    </inkml:context>
    <inkml:brush xml:id="br0">
      <inkml:brushProperty name="width" value="0.05" units="cm"/>
      <inkml:brushProperty name="height" value="0.05" units="cm"/>
      <inkml:brushProperty name="color" value="#AB008B"/>
    </inkml:brush>
  </inkml:definitions>
  <inkml:trace contextRef="#ctx0" brushRef="#br0">23 1 7418,'0'0'4494,"-6"0"-4447,-10 1-33,27 2 93,36 10 188,268 89 401,-247-86-870,1-4-1,122 8 1,191-20-4604,-375-1 4406,-1 1-79,0 0 0,-1 0 0,1-1 0,0 0 0,-1 0 0,1 0 0,-1-1 0,1 1 0,-1-2 0,10-4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5:04.590"/>
    </inkml:context>
    <inkml:brush xml:id="br0">
      <inkml:brushProperty name="width" value="0.05" units="cm"/>
      <inkml:brushProperty name="height" value="0.05" units="cm"/>
      <inkml:brushProperty name="color" value="#AB008B"/>
    </inkml:brush>
  </inkml:definitions>
  <inkml:trace contextRef="#ctx0" brushRef="#br0">624 103 9034,'0'0'5020,"-14"-14"-4872,-47-43 48,58 54-166,-1 0 0,0 0 1,0 0-1,0 0 0,0 1 1,-1 0-1,1-1 0,-1 2 1,1-1-1,-1 0 1,1 1-1,-1 0 0,0 0 1,0 1-1,0-1 0,0 1 1,1 0-1,-9 1 0,-1-1-1,1 0-9,0-1-1,0 2 1,0 0 0,-1 0-1,1 2 1,0-1-1,1 2 1,-1-1 0,1 2-1,-1 0 1,1 0-1,-14 9 1,4 1-10,0 1-1,1 1 1,0 1-1,2 1 1,0 0 0,1 1-1,-16 24 1,23-27-7,0 0 1,1 0-1,1 1 0,1 0 0,1 1 1,0 0-1,1 0 0,1 0 1,1 1-1,-2 23 0,5-25 50,0 1-1,3 33 1,-1-46-41,0 0 0,0 0 1,1 0-1,0-1 0,0 1 0,0 0 0,0-1 0,1 0 1,0 0-1,0 0 0,1 0 0,5 6 0,0-2-12,0-1-1,0-1 0,1 0 1,0 0-1,0-1 0,1 0 0,-1-1 1,1 0-1,1 0 0,-1-1 1,1-1-1,19 4 0,9-2-389,0-1 0,52-2 0,-85-2 290,68-2-2172,-13-8-1950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5:05.855"/>
    </inkml:context>
    <inkml:brush xml:id="br0">
      <inkml:brushProperty name="width" value="0.05" units="cm"/>
      <inkml:brushProperty name="height" value="0.05" units="cm"/>
      <inkml:brushProperty name="color" value="#AB008B"/>
    </inkml:brush>
  </inkml:definitions>
  <inkml:trace contextRef="#ctx0" brushRef="#br0">9 284 4849,'0'0'3950,"-2"26"-3476,-4 83 231,5-102-582,1 0 0,0-1 1,1 1-1,0 0 0,0-1 0,0 1 0,1-1 0,0 1 1,0-1-1,1 0 0,-1 0 0,1 0 0,1 0 0,-1 0 0,1-1 1,0 1-1,7 6 0,-2-1 119,-4-6-141,-1 0 0,1 0 0,0 0 0,1-1 0,-1 0 0,1 0 0,0 0 0,0 0 0,0-1 0,0 0 0,1-1 0,-1 1 0,1-1 0,0-1 0,-1 1-1,1-1 1,0 0 0,9 0 0,-7-1-19,0-1-1,0 0 1,-1 0-1,1 0 1,0-1-1,-1-1 1,1 0-1,-1 0 1,0 0 0,0-1-1,0 0 1,-1-1-1,13-9 1,-8 6-48,-1-2 1,0 1 0,0-2 0,-1 1 0,-1-1-1,0-1 1,0 0 0,-1 0 0,-1 0 0,0-1 0,-1 0-1,0-1 1,-1 1 0,0-1 0,-1 0 0,-1 0-1,0-1 1,-1 1 0,1-28 0,-3 29-60,-1 0 1,0 0 0,0 0-1,-2 1 1,1-1-1,-1 0 1,-1 1-1,-1 0 1,1 0 0,-2 0-1,0 0 1,0 1-1,-1 0 1,0 1-1,-1-1 1,0 1 0,-1 1-1,-17-16 1,19 19-29,-1-1 0,0 1 1,0 1-1,0 0 1,-1 0-1,-10-4 0,15 7-11,-1 0 0,0 1 0,0 0 0,-1-1 0,1 2 0,0-1 0,0 1 0,0-1 0,-1 2-1,1-1 1,0 0 0,0 1 0,-10 3 0,8-2-221,0 2 1,1-1-1,-1 1 1,1 0-1,-1 0 0,1 1 1,0 0-1,1 0 1,0 0-1,-1 1 0,-5 8 1,-23 32-3971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5:54.205"/>
    </inkml:context>
    <inkml:brush xml:id="br0">
      <inkml:brushProperty name="width" value="0.05" units="cm"/>
      <inkml:brushProperty name="height" value="0.05" units="cm"/>
    </inkml:brush>
  </inkml:definitions>
  <inkml:trace contextRef="#ctx0" brushRef="#br0">25 20 5697,'0'0'7454,"-6"0"-6806,-13 0-304,30 0 41,47 0 58,404 4-469,294-4-183,-512-12-544,-71 3-689,-52 6-2458,-112 3 124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20.858"/>
    </inkml:context>
    <inkml:brush xml:id="br0">
      <inkml:brushProperty name="width" value="0.05" units="cm"/>
      <inkml:brushProperty name="height" value="0.05" units="cm"/>
    </inkml:brush>
  </inkml:definitions>
  <inkml:trace contextRef="#ctx0" brushRef="#br0">1 0 7458,'0'0'5009,"0"180"-4393,0-99-256,0-3-152,3-8-208,3-13-104,3-13-584,-6-16-929,0-14-1023,-3-8-1257</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5:06.410"/>
    </inkml:context>
    <inkml:brush xml:id="br0">
      <inkml:brushProperty name="width" value="0.05" units="cm"/>
      <inkml:brushProperty name="height" value="0.05" units="cm"/>
      <inkml:brushProperty name="color" value="#AB008B"/>
    </inkml:brush>
  </inkml:definitions>
  <inkml:trace contextRef="#ctx0" brushRef="#br0">0 267 4481,'0'0'6393,"119"-132"-6033,-85 101-216,-3 6-144,-3 2-128,-6 9-472,0 0-400,-7 3-800,-2 0-297,-7 5-2000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5:06.796"/>
    </inkml:context>
    <inkml:brush xml:id="br0">
      <inkml:brushProperty name="width" value="0.05" units="cm"/>
      <inkml:brushProperty name="height" value="0.05" units="cm"/>
      <inkml:brushProperty name="color" value="#AB008B"/>
    </inkml:brush>
  </inkml:definitions>
  <inkml:trace contextRef="#ctx0" brushRef="#br0">0 301 144,'0'0'10402,"147"-174"-10058,-110 138-176,-3 8-168,4 0-680,-7 8-1712,-9 6-2385</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5:07.614"/>
    </inkml:context>
    <inkml:brush xml:id="br0">
      <inkml:brushProperty name="width" value="0.05" units="cm"/>
      <inkml:brushProperty name="height" value="0.05" units="cm"/>
      <inkml:brushProperty name="color" value="#AB008B"/>
    </inkml:brush>
  </inkml:definitions>
  <inkml:trace contextRef="#ctx0" brushRef="#br0">8 1 5825,'0'0'5899,"0"0"-5866,0 0-1,0 0 1,0 0 0,0 1 0,0-1 0,0 0 0,0 0-1,0 0 1,0 0 0,0 1 0,0-1 0,0 0-1,-1 0 1,1 0 0,0 0 0,0 1 0,0-1 0,0 0-1,0 0 1,0 0 0,0 0 0,0 0 0,-1 0-1,1 1 1,0-1 0,0 0 0,0 0 0,0 0 0,0 0-1,-1 0 1,1 0 0,0 0 0,0 0 0,0 0-1,0 0 1,-1 0 0,1 0 0,0 0 0,0 0-1,0 0 1,-1 0 0,1 0 0,0 0 0,0 0 0,0 0-1,0 0 1,-1 0 0,1 0 0,0 0 0,0 0-1,0 0 1,0 0 0,-1 0 0,1 0 0,0-1 0,17 36 426,2-2 0,1 0 0,2-1 0,28 31 0,-24-29-287,23 28-64,3-3 0,3-3-1,111 91 1,-99-97-3732,120 67-1,-144-93-4186</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5:08.664"/>
    </inkml:context>
    <inkml:brush xml:id="br0">
      <inkml:brushProperty name="width" value="0.05" units="cm"/>
      <inkml:brushProperty name="height" value="0.05" units="cm"/>
      <inkml:brushProperty name="color" value="#AB008B"/>
    </inkml:brush>
  </inkml:definitions>
  <inkml:trace contextRef="#ctx0" brushRef="#br0">25 0 3241,'0'0'5649,"0"15"-5024,1 101 739,-11 273-282,4-344-1480,-1-16-3829,4-20-1101</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5:09.002"/>
    </inkml:context>
    <inkml:brush xml:id="br0">
      <inkml:brushProperty name="width" value="0.05" units="cm"/>
      <inkml:brushProperty name="height" value="0.05" units="cm"/>
      <inkml:brushProperty name="color" value="#AB008B"/>
    </inkml:brush>
  </inkml:definitions>
  <inkml:trace contextRef="#ctx0" brushRef="#br0">1 0 4401,'0'0'7491,"21"15"-6536,2 0-719,107 81 740,-87-59-714,-9-7-158,1-1 0,55 33-1,-84-59-240,0 0-1,0 0 1,1-1-1,-1 0 0,0 0 1,1-1-1,-1 0 1,11 1-1,28-2-3853,-25-3 85</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5:09.352"/>
    </inkml:context>
    <inkml:brush xml:id="br0">
      <inkml:brushProperty name="width" value="0.05" units="cm"/>
      <inkml:brushProperty name="height" value="0.05" units="cm"/>
      <inkml:brushProperty name="color" value="#AB008B"/>
    </inkml:brush>
  </inkml:definitions>
  <inkml:trace contextRef="#ctx0" brushRef="#br0">4 0 3793,'0'0'7473,"-4"213"-6688,4-120-121,0-4-112,0-2-240,0-14-168,0-11-144,0-15 8,0-13-8,0-9-400,0-19-880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5:09.789"/>
    </inkml:context>
    <inkml:brush xml:id="br0">
      <inkml:brushProperty name="width" value="0.05" units="cm"/>
      <inkml:brushProperty name="height" value="0.05" units="cm"/>
      <inkml:brushProperty name="color" value="#AB008B"/>
    </inkml:brush>
  </inkml:definitions>
  <inkml:trace contextRef="#ctx0" brushRef="#br0">0 202 4481,'0'0'7193,"197"-64"-6480,-116 39-233,0-6-344,-7 6-136,-8 2-24,-13 6-440,-16 6-200,-12 6-217,-13 5-815,-8 0-809</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5:10.337"/>
    </inkml:context>
    <inkml:brush xml:id="br0">
      <inkml:brushProperty name="width" value="0.05" units="cm"/>
      <inkml:brushProperty name="height" value="0.05" units="cm"/>
      <inkml:brushProperty name="color" value="#AB008B"/>
    </inkml:brush>
  </inkml:definitions>
  <inkml:trace contextRef="#ctx0" brushRef="#br0">4 0 3441,'0'0'7185,"-3"210"-6529,3-134-183,0 3-145,0-1-120,0-8-208,0-8-56,3-3-785,3-15-911,-6-15-2369</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5:10.669"/>
    </inkml:context>
    <inkml:brush xml:id="br0">
      <inkml:brushProperty name="width" value="0.05" units="cm"/>
      <inkml:brushProperty name="height" value="0.05" units="cm"/>
      <inkml:brushProperty name="color" value="#AB008B"/>
    </inkml:brush>
  </inkml:definitions>
  <inkml:trace contextRef="#ctx0" brushRef="#br0">1 217 7138,'0'0'3816,"165"-70"-3616,-112 44-136,0 1-64,-7 0-520,7-3-1008,-15 3-777,-10 8-407</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5:11.008"/>
    </inkml:context>
    <inkml:brush xml:id="br0">
      <inkml:brushProperty name="width" value="0.05" units="cm"/>
      <inkml:brushProperty name="height" value="0.05" units="cm"/>
      <inkml:brushProperty name="color" value="#AB008B"/>
    </inkml:brush>
  </inkml:definitions>
  <inkml:trace contextRef="#ctx0" brushRef="#br0">0 23 3017,'0'0'10090,"7"-22"-9530,-7 58-384,3 20 528,0 14-176,0 9-328,-3 5-200,6 25-856,-3-25-1456,-3-17-3442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21.205"/>
    </inkml:context>
    <inkml:brush xml:id="br0">
      <inkml:brushProperty name="width" value="0.05" units="cm"/>
      <inkml:brushProperty name="height" value="0.05" units="cm"/>
    </inkml:brush>
  </inkml:definitions>
  <inkml:trace contextRef="#ctx0" brushRef="#br0">1 65 1320,'0'0'11827,"12"-11"-11707,19 11 160,10 0 24,12 0-112,0-5-136,3-1-56,-6-3-512,0-5-1048,-16 6-889,-9-3-1504</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5:11.594"/>
    </inkml:context>
    <inkml:brush xml:id="br0">
      <inkml:brushProperty name="width" value="0.05" units="cm"/>
      <inkml:brushProperty name="height" value="0.05" units="cm"/>
      <inkml:brushProperty name="color" value="#AB008B"/>
    </inkml:brush>
  </inkml:definitions>
  <inkml:trace contextRef="#ctx0" brushRef="#br0">1 1 6753,'0'0'3425,"9"151"-2113,16-61-423,3 11-417,6 2-224,0-7-192,4-12-56,12 8-496,-13-22-1185,-6-19-3448</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5:12.196"/>
    </inkml:context>
    <inkml:brush xml:id="br0">
      <inkml:brushProperty name="width" value="0.05" units="cm"/>
      <inkml:brushProperty name="height" value="0.05" units="cm"/>
      <inkml:brushProperty name="color" value="#AB008B"/>
    </inkml:brush>
  </inkml:definitions>
  <inkml:trace contextRef="#ctx0" brushRef="#br0">0 267 4457,'0'0'5897,"181"-85"-5425,-100 52-160,6-4-112,0 7-192,-3 2-8,-15 5-112,-13 6-256,-16 9-192,-15 2 16,-9 6-264,-10 0-480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5:12.798"/>
    </inkml:context>
    <inkml:brush xml:id="br0">
      <inkml:brushProperty name="width" value="0.05" units="cm"/>
      <inkml:brushProperty name="height" value="0.05" units="cm"/>
      <inkml:brushProperty name="color" value="#AB008B"/>
    </inkml:brush>
  </inkml:definitions>
  <inkml:trace contextRef="#ctx0" brushRef="#br0">0 0 1536,'0'0'8306,"32"138"-6898,-4-60-607,6 12-281,0 0-344,0-3-176,-3-9-64,-2-8-376,-1 6-713,-10-17-919,-5-14-1969</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5:13.547"/>
    </inkml:context>
    <inkml:brush xml:id="br0">
      <inkml:brushProperty name="width" value="0.05" units="cm"/>
      <inkml:brushProperty name="height" value="0.05" units="cm"/>
      <inkml:brushProperty name="color" value="#AB008B"/>
    </inkml:brush>
  </inkml:definitions>
  <inkml:trace contextRef="#ctx0" brushRef="#br0">1 1 3673,'0'0'7121,"68"176"-6152,-33-92-401,2 9-352,3-4-216,1-2-88,2 11-865,-8-22-1599,-13-17-2481</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5:21.052"/>
    </inkml:context>
    <inkml:brush xml:id="br0">
      <inkml:brushProperty name="width" value="0.05" units="cm"/>
      <inkml:brushProperty name="height" value="0.05" units="cm"/>
      <inkml:brushProperty name="color" value="#AB008B"/>
    </inkml:brush>
  </inkml:definitions>
  <inkml:trace contextRef="#ctx0" brushRef="#br0">272 16 912,'0'0'4696,"6"-15"3931,-7 22-8630,0 1 0,-1 0 0,0 0 0,0 0 0,-1-1 0,0 0 0,-5 11 0,-8 19 127,-26 100-12,6-19-947,-73 164-1,103-270-183,0 0-1,-1-1 0,-13 17 1,7-14-3510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5:21.754"/>
    </inkml:context>
    <inkml:brush xml:id="br0">
      <inkml:brushProperty name="width" value="0.05" units="cm"/>
      <inkml:brushProperty name="height" value="0.05" units="cm"/>
      <inkml:brushProperty name="color" value="#AB008B"/>
    </inkml:brush>
  </inkml:definitions>
  <inkml:trace contextRef="#ctx0" brushRef="#br0">0 1 2897,'0'0'7536,"11"6"-7321,37 23-146,0-2-1,2-2 1,1-3 0,1-1 0,93 22 0,21-11-4127,-133-24 1176</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5:22.425"/>
    </inkml:context>
    <inkml:brush xml:id="br0">
      <inkml:brushProperty name="width" value="0.05" units="cm"/>
      <inkml:brushProperty name="height" value="0.05" units="cm"/>
      <inkml:brushProperty name="color" value="#AB008B"/>
    </inkml:brush>
  </inkml:definitions>
  <inkml:trace contextRef="#ctx0" brushRef="#br0">0 0 3513,'0'0'6618,"22"9"-5788,133 53 292,111 43-464,-212-86-1508,1-4 1,1-1-1,56 5 0,-55-15-2413,-11-4-2216</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4:14.764"/>
    </inkml:context>
    <inkml:brush xml:id="br0">
      <inkml:brushProperty name="width" value="0.05" units="cm"/>
      <inkml:brushProperty name="height" value="0.05" units="cm"/>
      <inkml:brushProperty name="color" value="#AB008B"/>
    </inkml:brush>
  </inkml:definitions>
  <inkml:trace contextRef="#ctx0" brushRef="#br0">278 1 512,'0'0'8330,"-168"196"-7330,134-120-144,6-4-440,6-1-240,6-15-80,10-14-96,3-12-8,3-16-392,15-16-4089,-2-24-280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4:15.281"/>
    </inkml:context>
    <inkml:brush xml:id="br0">
      <inkml:brushProperty name="width" value="0.05" units="cm"/>
      <inkml:brushProperty name="height" value="0.05" units="cm"/>
      <inkml:brushProperty name="color" value="#AB008B"/>
    </inkml:brush>
  </inkml:definitions>
  <inkml:trace contextRef="#ctx0" brushRef="#br0">1 43 1872,'0'0'5595,"17"9"-4728,-3-2-674,-6-4-77,-1 0 0,1 1 1,-1 0-1,0 0 0,-1 0 0,1 1 1,-1 0-1,0 1 0,0 0 0,0 0 0,-1 0 1,0 0-1,7 12 0,35 69 1042,-27-45-957,3 0 0,1-2 0,2 0 0,61 69 0,-85-107-191,0 0-1,0 0 0,0 0 0,0 0 1,0 0-1,0-1 0,1 1 0,-1-1 1,1 0-1,-1 0 0,1 0 0,0 0 1,-1 0-1,1 0 0,0-1 0,3 1 1,-4-3 25,-1 1 1,0-1-1,0 0 1,0 0-1,0 0 1,0 0-1,0 0 1,0-1-1,-1 1 1,1 0 0,-1 0-1,1-3 1,1-4-4,108-292-727,-69 196 317,-38 97 143,17-37-446,-19 44 526,0-1 1,0 0-1,0 1 0,0-1 1,0 1-1,0 0 0,0-1 1,0 1-1,1 0 0,-1 0 1,1-1-1,-1 1 0,1 0 1,-1 1-1,1-1 1,-1 0-1,1 0 0,0 1 1,-1-1-1,1 1 0,3-1 1,-1 1-2103</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6:23.138"/>
    </inkml:context>
    <inkml:brush xml:id="br0">
      <inkml:brushProperty name="width" value="0.05" units="cm"/>
      <inkml:brushProperty name="height" value="0.05" units="cm"/>
      <inkml:brushProperty name="color" value="#AB008B"/>
    </inkml:brush>
  </inkml:definitions>
  <inkml:trace contextRef="#ctx0" brushRef="#br0">384 91 368,'0'0'5596,"11"-4"-4156,32-14 91,-42 18-1358,0 0 0,0-1-1,-1 1 1,1 0 0,0-1-1,0 1 1,-1-1-1,1 1 1,0-1 0,-1 0-1,1 1 1,-1-1 0,1 0-1,-1 1 1,1-1 0,-1 0-1,1 0 1,-1 1 0,0-1-1,1 0 1,-1 0 0,0 0-1,0 1 1,0-1 0,1 0-1,-1 0 1,0 0 0,0 0-1,0 0 1,0 1 0,-1-3-1,1 2-98,0 0-1,-1-1 1,1 1-1,-1 0 0,1 0 1,-1-1-1,1 1 1,-1 0-1,0 0 1,1 0-1,-1 0 1,0 0-1,0 0 1,-1-1-1,-13-4-110,-1 1 0,0 1 0,0 0 0,-1 1 0,1 0 0,-1 1 0,0 1 0,-26 2 0,36 0 18,0 0 0,1 1 0,-1-1 0,1 1 0,-1 0 0,1 1 0,-1 0 0,1 0 0,0 0 0,1 1 0,-1 0 1,0 0-1,1 0 0,0 1 0,0-1 0,-8 12 0,-5 5-10,1 2 0,-24 43 0,28-40 18,0 1 0,2 0 0,1 1 0,1 0 0,2 1 0,1 0 0,1 0 0,1 0 0,2 1 0,1 30 0,1-54 2,0-1-1,0 1 1,1 0-1,0-1 1,0 1-1,1-1 1,-1 1-1,1-1 1,1 0-1,-1 0 1,1 0-1,-1 0 1,1 0-1,1-1 1,3 6-1,-1-4 2,0 0-1,1-1 1,-1 0 0,1 0-1,0 0 1,1-1-1,-1 0 1,1 0-1,10 3 1,2-1-214,-1-1 0,1-1 0,1-1 0,-1 0 0,0-2 0,1 0 0,35-4 0,-39 0-299,-1-1 0,0 0 1,0-2-1,0 0 0,-1 0 0,0-1 1,0-1-1,-1-1 0,16-11 1,-3 3-1087,30-20-3730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21.560"/>
    </inkml:context>
    <inkml:brush xml:id="br0">
      <inkml:brushProperty name="width" value="0.05" units="cm"/>
      <inkml:brushProperty name="height" value="0.05" units="cm"/>
    </inkml:brush>
  </inkml:definitions>
  <inkml:trace contextRef="#ctx0" brushRef="#br0">102 100 880,'0'0'4237,"-16"26"-2821,-47 86-98,59-105-1171,0 1 1,1 0-1,1 0 0,-1 0 1,1 0-1,0 1 0,1-1 1,0 1-1,0-1 0,1 0 1,1 13-1,0 3 192,-1-15-244,0-1-1,1 1 0,1-1 1,-1 1-1,1-1 1,0 1-1,1-1 0,0 0 1,0 0-1,1 0 1,0-1-1,1 1 0,6 8 1,-3-7 47,0 1 1,1-1-1,0-1 1,1 0-1,0 0 1,0-1 0,1 0-1,15 7 1,0-2 48,1-2 0,1 0 1,0-2-1,0-1 1,1-2-1,0 0 0,36 0 1,-30-3-140,1-1 0,-1-1 0,0-2 0,0-2 0,0-1 0,54-15 0,-53 7-10,68-34 0,-91 39-19,0 1 0,-1-2 0,1 1 0,-2-2 0,1 0 1,-2 0-1,1-1 0,8-12 0,-15 19-8,-1-1 1,0 0-1,0 0 1,-1-1-1,1 1 1,-1 0-1,0-1 0,-1 0 1,1 1-1,-1-1 1,0 0-1,-1 1 1,1-1-1,-2-11 1,0 10 29,0-1 1,-1 0 0,0 0 0,-1 1 0,0-1 0,0 1-1,0 0 1,-1 0 0,-8-11 0,-5-3 29,0 1 0,-2 0 1,0 2-1,-2 0 0,-26-18 0,17 14-39,-1 1-1,-1 2 1,-63-28-1,79 40-386,0 1-1,-1 1 1,0 1 0,0 0 0,0 1-1,0 1 1,-1 0 0,1 2 0,-1 0 0,-24 3-1,0 9-4079</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6:25.490"/>
    </inkml:context>
    <inkml:brush xml:id="br0">
      <inkml:brushProperty name="width" value="0.05" units="cm"/>
      <inkml:brushProperty name="height" value="0.05" units="cm"/>
      <inkml:brushProperty name="color" value="#AB008B"/>
    </inkml:brush>
  </inkml:definitions>
  <inkml:trace contextRef="#ctx0" brushRef="#br0">0 0 4585,'0'0'5825,"171"22"-5369,-102 1-48,12-1-200,6 6-120,3 0-88,1 0-496,21 12-1080,-25-10-1049,-21-7-1960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6:31.246"/>
    </inkml:context>
    <inkml:brush xml:id="br0">
      <inkml:brushProperty name="width" value="0.05" units="cm"/>
      <inkml:brushProperty name="height" value="0.05" units="cm"/>
      <inkml:brushProperty name="color" value="#AB008B"/>
    </inkml:brush>
  </inkml:definitions>
  <inkml:trace contextRef="#ctx0" brushRef="#br0">215 20 720,'0'0'7890,"0"-3"-7049,0-10 21,0 10 245,0 11-1081,-2 0 0,1-1 0,-1 1 0,0 0 1,-1-1-1,0 1 0,0-1 0,-6 11 0,-6 14-8,-71 152-1715,16-68-3869,51-93 3036</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6:31.794"/>
    </inkml:context>
    <inkml:brush xml:id="br0">
      <inkml:brushProperty name="width" value="0.05" units="cm"/>
      <inkml:brushProperty name="height" value="0.05" units="cm"/>
      <inkml:brushProperty name="color" value="#AB008B"/>
    </inkml:brush>
  </inkml:definitions>
  <inkml:trace contextRef="#ctx0" brushRef="#br0">141 1 2617,'0'0'1775,"0"0"-1668,1 1 0,-1-1 0,0 1 0,0-1 1,0 1-1,1-1 0,-1 1 0,0-1 1,0 1-1,0-1 0,0 1 0,0-1 0,0 1 1,0 0-1,0-1 0,0 1 0,0-1 0,0 1 1,-1-1-1,1 1 0,0-1 0,0 1 1,-1-1-1,1 1 0,0-1 0,0 1 0,-1 0 1,-40 103 736,-26 76-1056,43-119-3068,17-43-1466</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6:32.528"/>
    </inkml:context>
    <inkml:brush xml:id="br0">
      <inkml:brushProperty name="width" value="0.05" units="cm"/>
      <inkml:brushProperty name="height" value="0.05" units="cm"/>
      <inkml:brushProperty name="color" value="#AB008B"/>
    </inkml:brush>
  </inkml:definitions>
  <inkml:trace contextRef="#ctx0" brushRef="#br0">98 0 2817,'0'0'2584,"-15"27"-2190,-46 85 178,57-105-484,1-1 1,0 1 0,1 0 0,-1 0-1,1 0 1,1 0 0,-1 1 0,1-1-1,1 0 1,-1 1 0,2 13-1,0-1 203,-1-19-283,0 35 564,4 39 0,-2-63-399,1 1 1,0 0 0,0-1 0,1 0 0,1 1-1,9 16 1,-7-16-9,1 1 0,0-1-1,1-1 1,1 0 0,0 0-1,1-1 1,19 16 0,-21-20-125,0-1 1,1 0-1,-1-1 1,1 0-1,0 0 1,1-1-1,-1-1 0,1 1 1,-1-2-1,1 1 1,17 0-1,-12-2 83,1 0-1,0-2 1,0 0 0,-1-1-1,1 0 1,0-1-1,30-11 1,-26 6-17,-1-2-1,-1 0 1,1-1 0,-2 0-1,29-25 1,-29 22-69,-1-1 0,-1 0-1,0-1 1,-1-1-1,-1-1 1,-1 0 0,11-20-1,-18 27-29,-1 0 0,0 0 0,-1 0-1,0 0 1,-1-1 0,0 1 0,-1-1 0,0 0-1,-1 0 1,-1 0 0,1 0 0,-2 0-1,0 0 1,0 1 0,-4-13 0,3 15-32,-1 1 1,-1-1 0,0 1 0,0 0 0,0 0-1,-1 0 1,0 1 0,-1-1 0,0 1 0,0 1 0,0-1-1,-1 1 1,0 0 0,0 0 0,-1 1 0,1 0-1,-1 1 1,0-1 0,-1 1 0,-11-3 0,-5-2-88,0 1 0,-1 1 1,0 2-1,-1 0 1,-46-1-1,49 5-204,0 1-1,0 1 1,0 1-1,1 2 1,-1 0-1,1 1 1,-1 2 0,2 0-1,-1 2 1,-31 16-1,-15 14-2557</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6:46.119"/>
    </inkml:context>
    <inkml:brush xml:id="br0">
      <inkml:brushProperty name="width" value="0.05" units="cm"/>
      <inkml:brushProperty name="height" value="0.05" units="cm"/>
    </inkml:brush>
  </inkml:definitions>
  <inkml:trace contextRef="#ctx0" brushRef="#br0">1 342 2897,'0'0'784,"236"-53"-528,-114 25 8,6-3-184,-1-5-72,1-3 0,-10 2 64,-12 1-64,-18 8-8,-23 5-64,-25 4-616,-18 7-873</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6:46.768"/>
    </inkml:context>
    <inkml:brush xml:id="br0">
      <inkml:brushProperty name="width" value="0.05" units="cm"/>
      <inkml:brushProperty name="height" value="0.05" units="cm"/>
    </inkml:brush>
  </inkml:definitions>
  <inkml:trace contextRef="#ctx0" brushRef="#br0">394 0 1040,'0'0'4186,"-23"28"-4172,-9 13-10,-100 117 12,-59 40 757,190-197-732,0-1-1,0 1 1,0 0-1,0 0 0,0-1 1,0 1-1,0 0 1,1 0-1,-1 0 0,0 0 1,0 0-1,1 0 1,-1 0-1,1 0 0,-1 0 1,1 1-1,-1-1 1,1 0-1,0 0 0,-1 0 1,1 1-1,0-1 1,0 0-1,0 0 1,0 1-1,0-1 0,0 0 1,0 0-1,0 0 1,1 1-1,-1-1 0,0 0 1,1 0-1,-1 0 1,2 3-1,2-1 35,-1 1 0,1-1 0,0 0 0,0 0 0,0 0 0,1 0-1,5 2 1,5 4 6,174 99-2241,-142-84 185</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6:47.492"/>
    </inkml:context>
    <inkml:brush xml:id="br0">
      <inkml:brushProperty name="width" value="0.05" units="cm"/>
      <inkml:brushProperty name="height" value="0.05" units="cm"/>
    </inkml:brush>
  </inkml:definitions>
  <inkml:trace contextRef="#ctx0" brushRef="#br0">32 1 3849,'0'0'4825,"-22"146"-3657,16-51-312,3 9-440,3-1-208,0-5-160,0-13-48,12-15 0,4-14-128,-1-14-312,1-11-536,-4-15-640,-6-7-1161</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6:47.955"/>
    </inkml:context>
    <inkml:brush xml:id="br0">
      <inkml:brushProperty name="width" value="0.05" units="cm"/>
      <inkml:brushProperty name="height" value="0.05" units="cm"/>
    </inkml:brush>
  </inkml:definitions>
  <inkml:trace contextRef="#ctx0" brushRef="#br0">0 186 416,'0'0'5911,"8"-6"-5866,4-2 29,1 0 1,0 1-1,0 0 1,23-8-1,71-19 347,-44 15-288,-12 1 4,88-25 8,-114 37-87,-1 1 1,1 1-1,44-1 1,-66 5-25,0 0 1,0 0-1,0 0 0,0 1 1,0 0-1,0-1 1,0 1-1,0 0 0,-1 0 1,1 1-1,0-1 1,-1 1-1,1-1 1,0 1-1,-1 0 0,0 0 1,3 2-1,-1 1 32,-1-1-1,0 0 1,0 1 0,0-1-1,-1 1 1,0 0 0,0 0-1,0 0 1,1 6 0,2 10 215,-2 1 1,-1-1 0,0 40 0,-2-56-238,0 12 51,-1 0 1,0 0-1,-1 0 0,-8 30 1,7-38-62,-1 0 0,0 1 0,0-1 1,-1-1-1,0 1 0,-1-1 0,1 1 0,-2-2 1,-10 12-1,4-7 41,-1-1 1,0 0-1,-1 0 1,0-2-1,0 1 1,-1-2-1,0 0 1,-1-2-1,0 1 1,-25 5-1,4-4-963,-1-2 0,0-1 0,-65-1 0,65-4-2669</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6:48.595"/>
    </inkml:context>
    <inkml:brush xml:id="br0">
      <inkml:brushProperty name="width" value="0.05" units="cm"/>
      <inkml:brushProperty name="height" value="0.05" units="cm"/>
    </inkml:brush>
  </inkml:definitions>
  <inkml:trace contextRef="#ctx0" brushRef="#br0">88 231 4505,'0'0'2946,"35"-7"-2665,116-25-117,-46 11-98,44-14-504,-147 35 447,0 0-1,-1-1 0,1 1 1,-1-1-1,1 1 0,-1-1 1,0 1-1,1-1 0,-1 0 0,0 0 1,1 0-1,-1 0 0,0 0 1,0 0-1,0 0 0,0 0 1,0 0-1,0-1 0,0 1 1,0 0-1,0-1 0,-1 1 1,1 0-1,0-1 0,-1 1 1,0-1-1,1 1 0,-1-1 1,0 1-1,1-1 0,-1 0 1,0 1-1,0-1 0,0 1 0,-1-1 1,1 1-1,0-1 0,0 1 1,-1-1-1,1 1 0,-1-1 1,0 1-1,1-1 0,-1 1 1,-1-2-1,-3-2 40,0 0-1,-1 1 1,0 0-1,1 0 1,-2 0-1,1 1 1,0 0-1,-10-4 1,-58-16 424,53 18-444,-1 1 0,0 0 0,0 2 0,0 0 0,-1 2 0,1 0 0,0 1 0,-28 6 0,40-4-28,0 1-1,0 0 0,1 1 0,0-1 1,0 2-1,0-1 0,1 1 0,0 1 1,0 0-1,-11 11 0,10-8 51,1 0-1,0 1 1,0 0-1,1 0 1,0 0-1,1 1 1,-8 23-1,10-24 51,1-1 0,1 1 0,0-1 0,0 1 0,1 0 0,1 0 1,0 0-1,0-1 0,1 1 0,0 0 0,5 17 0,-3-20-43,0 1 0,0-1 0,1 0 0,0-1 0,0 1 0,1-1 0,0 0 0,0 0 0,1 0 0,0-1 0,0 0-1,0 0 1,1 0 0,12 7 0,-3-3-80,1-1-1,0 0 1,0-2 0,1 0-1,0-1 1,0 0-1,24 3 1,1-3-1176,-1-3 1,46 0 0,-29-3-1721</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6:49.212"/>
    </inkml:context>
    <inkml:brush xml:id="br0">
      <inkml:brushProperty name="width" value="0.05" units="cm"/>
      <inkml:brushProperty name="height" value="0.05" units="cm"/>
    </inkml:brush>
  </inkml:definitions>
  <inkml:trace contextRef="#ctx0" brushRef="#br0">32 241 4105,'0'0'6207,"0"10"-6163,0 301 1311,-1-303-1347,1 0 0,1 0 0,-1 0 0,1 0 1,1-1-1,0 1 0,0 0 0,0-1 1,1 1-1,6 12 0,-5-18 1538,-2-10-1052,-1-14-610,-1 19 209,-2-27-186,-2-1 0,0 1 0,-11-34 1,-4-25-343,11 15-235,1-115 0,7 185 632,0 0 0,0 0 1,1 0-1,-1 0 0,1 0 1,0 1-1,0-1 0,1 0 1,-1 1-1,1-1 0,0 1 1,0-1-1,0 1 0,0 0 0,0 0 1,5-5-1,-2 4-18,1-1-1,-1 1 1,1 0-1,0 0 1,0 1 0,0 0-1,1 0 1,10-3-1,4 0-45,1 1-1,0 2 0,-1 0 1,42 0-1,-50 3 94,-1 0-1,0 1 1,0 1 0,0 0-1,21 6 1,-26-5 4,0 0 0,0 0 0,0 1 0,-1 0 0,1 0 0,-1 1-1,0 0 1,0 0 0,-1 0 0,8 9 0,-9-8 70,1 0 0,-1 1-1,0-1 1,-1 1 0,1 0 0,-1 0-1,-1 0 1,0 0 0,0 1 0,0-1 0,0 1-1,-1-1 1,-1 1 0,1-1 0,-1 1-1,-1 0 1,1-1 0,-1 1 0,-1-1-1,1 1 1,-1-1 0,0 1 0,-1-1-1,0 0 1,0 0 0,-1-1 0,1 1 0,-1 0-1,-1-1 1,1 0 0,-7 6 0,-12 9-48,0-1 0,-1-1 0,-1-1 0,-1-2 1,-1 0-1,0-2 0,-1-1 0,0-1 1,-1-1-1,-49 11 0,78-22-67,-1 0 0,1 1 0,-1-1 0,1 0 0,-1 0 0,1 0 0,-1 0 0,0 0 0,1 0 0,-1 0 0,1 0 0,-1 0 0,1 0 0,-1 0-1,0 0 1,1 0 0,-1 0 0,1 0 0,-1-1 0,1 1 0,-1 0 0,1 0 0,-1-1 0,1 1 0,-1 0 0,1-1 0,-1 1 0,1-1 0,-1 1 0,1 0 0,0-1 0,-1 1 0,1-1 0,0 1 0,0-1 0,-1 1 0,1-1 0,0 1 0,0-1 0,-1 0 0,1 1 0,0-1 0,0 1 0,0-1 0,0 1 0,0-1-1,0 0 1,0 1 0,0-1 0,0 1 0,0-1 0,1 0 0,-1 0-77,-1-26-4029</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22.124"/>
    </inkml:context>
    <inkml:brush xml:id="br0">
      <inkml:brushProperty name="width" value="0.05" units="cm"/>
      <inkml:brushProperty name="height" value="0.05" units="cm"/>
    </inkml:brush>
  </inkml:definitions>
  <inkml:trace contextRef="#ctx0" brushRef="#br0">1 113 7402,'0'0'5169,"215"-28"-4409,-109 11-296,6-3-168,-3 3-160,-13 3-136,-18 6 0,-22 0-384,-18 8-336,-20 0-192,-11 0-177</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6:49.575"/>
    </inkml:context>
    <inkml:brush xml:id="br0">
      <inkml:brushProperty name="width" value="0.05" units="cm"/>
      <inkml:brushProperty name="height" value="0.05" units="cm"/>
    </inkml:brush>
  </inkml:definitions>
  <inkml:trace contextRef="#ctx0" brushRef="#br0">13 0 3321,'0'0'7153,"-9"197"-6337,6-105-55,3 3-257,0 1-304,0-7-192,9-10-8,7-9-112,-4-14-480,-9-3-569,-3-13-983,0-18-2161</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6:49.914"/>
    </inkml:context>
    <inkml:brush xml:id="br0">
      <inkml:brushProperty name="width" value="0.05" units="cm"/>
      <inkml:brushProperty name="height" value="0.05" units="cm"/>
    </inkml:brush>
  </inkml:definitions>
  <inkml:trace contextRef="#ctx0" brushRef="#br0">1 129 4601,'0'0'3179,"29"-10"-3063,6-4-72,-2 2-7,1 0 1,0 2-1,45-7 1,288-36-525,-366 53 554,0 0 0,0 0 0,-1 0-1,1 0 1,0 0 0,0 0 0,-1 0 0,1 1 0,0-1 0,-1 0 0,1 0-1,0 1 1,0-1 0,-1 1 0,1-1 0,-1 0 0,1 1 0,0-1 0,-1 1-1,1-1 1,-1 1 0,1 0 0,-1-1 0,0 1 0,1-1 0,-1 1 0,1 0-1,-1 0 1,0-1 0,0 1 0,1 0 0,-1-1 0,0 1 0,0 0 0,0 0-1,0 1 1,0 36 446,-1-20 18,1 8-395,-1 1 64,2-1 1,4 30-1,-4-49-454,0 0-1,1 0 1,0 0-1,0 0 0,1 0 1,0 0-1,0-1 1,0 1-1,1-1 0,0 0 1,0 0-1,8 8 0,4-1-2772</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6:50.267"/>
    </inkml:context>
    <inkml:brush xml:id="br0">
      <inkml:brushProperty name="width" value="0.05" units="cm"/>
      <inkml:brushProperty name="height" value="0.05" units="cm"/>
    </inkml:brush>
  </inkml:definitions>
  <inkml:trace contextRef="#ctx0" brushRef="#br0">1 0 6281,'0'0'1569</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6:50.600"/>
    </inkml:context>
    <inkml:brush xml:id="br0">
      <inkml:brushProperty name="width" value="0.05" units="cm"/>
      <inkml:brushProperty name="height" value="0.05" units="cm"/>
    </inkml:brush>
  </inkml:definitions>
  <inkml:trace contextRef="#ctx0" brushRef="#br0">427 1 4585,'0'0'3855,"0"27"-3029,0 179 785,-1-138-1113,4 105 258,-1-155-774,1 0 1,0 0 0,1-1-1,1 1 1,1-1 0,0 0-1,12 21 1,-26-74-1495,4 28 1347,0-1-1,-1 1 1,0 0 0,0 0 0,-1 0 0,0 1 0,0 0 0,-1 0 0,0 0 0,0 1 0,-1 0 0,1 1 0,-1 0 0,0 0 0,-17-7-1,9 6 223,0 1 0,0 0 0,-1 1 0,0 1 0,0 0 0,0 1 0,-33 1 0,42 2 10,0 0 0,0 0 1,1 1-1,-1 0 0,1 0 0,-1 1 1,1 0-1,0 0 0,0 1 0,0-1 1,0 2-1,1-1 0,-1 1 0,1 0 1,0 0-1,1 0 0,-1 1 1,1 0-1,0 0 0,1 1 0,-5 7 1,4-5 34,0 0 0,0 0 1,1 1-1,1 0 1,0 0-1,0 0 0,0 0 1,1 0-1,1 1 0,0-1 1,1 1-1,-1-1 1,2 1-1,0-1 0,3 18 1,-3-23-94,1-1 1,-1 0-1,1 0 0,0-1 1,0 1-1,0 0 0,0-1 1,1 1-1,-1-1 1,1 1-1,0-1 0,0 0 1,6 4-1,-2-2-32,0-1 1,0 1-1,0-2 0,1 1 0,0-1 1,13 4-1,5-1-364,1-2 0,0 0 0,40 0-1,-18-3-1069,-1-2 0,53-9 0,-18-7-2999</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6:50.996"/>
    </inkml:context>
    <inkml:brush xml:id="br0">
      <inkml:brushProperty name="width" value="0.05" units="cm"/>
      <inkml:brushProperty name="height" value="0.05" units="cm"/>
    </inkml:brush>
  </inkml:definitions>
  <inkml:trace contextRef="#ctx0" brushRef="#br0">206 216 4889,'0'0'2745,"9"-2"-2075,81-18 320,30-6-968,-101 21-75,-2-1 0,1-1 0,-1-1 0,25-14 0,-39 20 60,0 0-1,-1 0 1,1 0-1,-1 0 1,0-1-1,0 1 1,0-1-1,0 0 1,0 1-1,0-1 1,-1 0-1,1 0 1,-1 0-1,2-6 1,-2 7-1,-1 0-1,0 1 1,1-1-1,-1 1 1,0-1 0,0 0-1,0 1 1,0-1 0,0 0-1,-1 1 1,1-1-1,0 1 1,-1-1 0,1 0-1,-1 1 1,0-1 0,1 1-1,-1-1 1,0 1-1,0 0 1,0-1 0,0 1-1,0 0 1,0 0 0,0-1-1,-1 1 1,1 0-1,0 0 1,-1 0 0,-1-1-1,-8-3 151,0 1 0,0 0 0,0 0-1,-1 1 1,1 0 0,-20-1 0,-3 1-26,-36 4 0,56 0-123,1 1 0,-1 1 0,1 0 0,0 1 1,0 0-1,0 1 0,1 1 0,0 0 0,0 1 0,0 0 0,1 0 0,0 2 0,-17 15 0,9-7 110,2 1 1,1 0 0,0 1-1,1 1 1,1 1-1,-20 37 1,30-47-23,-1-1 0,1 1 0,1-1 1,0 1-1,0 0 0,2 0 0,-1 1 0,1-1 0,0 0 1,2 18-1,0-25-80,0 0 1,0-1-1,0 1 0,1 0 1,-1 0-1,1-1 1,0 1-1,0-1 1,0 1-1,0-1 0,1 0 1,-1 0-1,1 0 1,0 0-1,0 0 0,0-1 1,0 1-1,0-1 1,1 0-1,-1 0 1,1 0-1,6 2 0,10 4-35,-1-1-1,1-2 0,24 5 0,-39-9 14,44 7-977,0-2 0,90-1 0,-91-4-505,30-1-4192</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6:52.181"/>
    </inkml:context>
    <inkml:brush xml:id="br0">
      <inkml:brushProperty name="width" value="0.05" units="cm"/>
      <inkml:brushProperty name="height" value="0.05" units="cm"/>
    </inkml:brush>
  </inkml:definitions>
  <inkml:trace contextRef="#ctx0" brushRef="#br0">1 0 7762,'0'0'4449,"90"109"-5498,-49-69-1639,-7-15-4218</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6:52.884"/>
    </inkml:context>
    <inkml:brush xml:id="br0">
      <inkml:brushProperty name="width" value="0.05" units="cm"/>
      <inkml:brushProperty name="height" value="0.05" units="cm"/>
    </inkml:brush>
  </inkml:definitions>
  <inkml:trace contextRef="#ctx0" brushRef="#br0">1 1 520,'0'0'12195,"65"154"-14796,-40-109-1312</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6:59.771"/>
    </inkml:context>
    <inkml:brush xml:id="br0">
      <inkml:brushProperty name="width" value="0.05" units="cm"/>
      <inkml:brushProperty name="height" value="0.05" units="cm"/>
    </inkml:brush>
  </inkml:definitions>
  <inkml:trace contextRef="#ctx0" brushRef="#br0">50 0 4201,'0'0'3037,"-2"18"-2664,0-7-272,-2 31 421,-1 42 1,6 28 341,-8 218-463,6-315-1262,-1-1 1,-1 1-1,0-1 0,-10 25 1,4-18-2130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00.299"/>
    </inkml:context>
    <inkml:brush xml:id="br0">
      <inkml:brushProperty name="width" value="0.05" units="cm"/>
      <inkml:brushProperty name="height" value="0.05" units="cm"/>
    </inkml:brush>
  </inkml:definitions>
  <inkml:trace contextRef="#ctx0" brushRef="#br0">29 1 1712,'0'0'3525,"-1"0"-3364,1 1-1,-1 0 1,0-1-1,1 1 1,-1 0-1,1 0 1,0-1 0,-1 1-1,1 0 1,0 0-1,-1 0 1,1 0-1,0-1 1,0 1-1,0 0 1,0 0 0,0 1-1,1 70 1299,-3 87-2570,2-154 660,-1-1 1,1 0-1,-1 1 0,0-1 0,0 0 1,0 1-1,-4 5 0,-6 5-2578</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00.642"/>
    </inkml:context>
    <inkml:brush xml:id="br0">
      <inkml:brushProperty name="width" value="0.05" units="cm"/>
      <inkml:brushProperty name="height" value="0.05" units="cm"/>
    </inkml:brush>
  </inkml:definitions>
  <inkml:trace contextRef="#ctx0" brushRef="#br0">0 1 3793,'0'0'272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22.610"/>
    </inkml:context>
    <inkml:brush xml:id="br0">
      <inkml:brushProperty name="width" value="0.05" units="cm"/>
      <inkml:brushProperty name="height" value="0.05" units="cm"/>
    </inkml:brush>
  </inkml:definitions>
  <inkml:trace contextRef="#ctx0" brushRef="#br0">489 28 7138,'0'0'5127,"-23"-5"-4924,-76-15-72,92 19-118,0 0 1,0 0-1,0 1 1,-1 1-1,1-1 0,0 1 1,0 0-1,0 1 1,0-1-1,0 1 1,0 1-1,0-1 1,1 1-1,-1 1 1,1-1-1,0 1 1,0 0-1,0 0 0,1 1 1,-7 6-1,-4 1 26,-9 8 88,0 1-1,2 1 1,0 1 0,-26 35 0,42-49-34,0 0 1,1 0 0,0 0-1,1 1 1,0 0 0,1 0-1,0 1 1,0-1 0,1 1-1,0 0 1,1 0 0,1 0-1,-1 0 1,2 0 0,0 0-1,1 15 1,0-21-72,1-1 1,0 0-1,0 1 1,0-1-1,0 0 1,1 0-1,0 0 1,-1 0-1,1-1 0,1 1 1,-1-1-1,1 1 1,-1-1-1,1 0 1,0-1-1,0 1 1,0-1-1,0 0 1,0 0-1,1 0 0,-1 0 1,7 1-1,10 4 38,1-2 0,-1 0-1,34 2 1,-4-3-3,0-2 0,98-8 1,-117 2-1028,-1-2 0,0 0 0,0-2 0,-1-2 0,54-24 0,-43 11-3666</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01.329"/>
    </inkml:context>
    <inkml:brush xml:id="br0">
      <inkml:brushProperty name="width" value="0.05" units="cm"/>
      <inkml:brushProperty name="height" value="0.05" units="cm"/>
    </inkml:brush>
  </inkml:definitions>
  <inkml:trace contextRef="#ctx0" brushRef="#br0">3 134 3753,'0'0'2719,"0"9"-2714,-1 29 492,0 58 250,1-85-701,1 1 0,0 0 0,1-1-1,0 1 1,6 17 0,-8-28-32,1 0 0,-1-1 0,0 1 0,0-1 0,1 1-1,-1-1 1,0 1 0,1-1 0,-1 1 0,0-1 0,1 1 0,-1-1-1,1 1 1,-1-1 0,1 1 0,-1-1 0,1 0 0,-1 1-1,1-1 1,-1 0 0,1 0 0,0 1 0,-1-1 0,1 0-1,-1 0 1,1 0 0,0 0 0,-1 0 0,1 0 0,0 0 0,-1 0-1,1 0 1,-1 0 0,1 0 0,0 0 0,-1 0 0,1 0-1,0 0 1,-1-1 0,1 1 0,-1 0 0,1-1 0,-1 1 0,1 0-1,-1-1 1,1 1 0,-1 0 0,1-1 0,-1 1 0,1-1-1,-1 1 1,0-1 0,1 1 0,-1-1 0,0 1 0,1-1-1,-1 0 1,0 1 0,0-1 0,0 1 0,1-1 0,-1-1 0,8-33-277,2-1 0,1 1 0,22-47 1,-24 65 205,0 0 0,1 0 0,1 1 0,1 1 0,0 0 0,1 0 0,0 1 0,19-14 1,-28 25 94,0 1 1,0-1 0,0 1 0,1 0 0,-1 1 0,0-1 0,1 1 0,-1 0-1,1 0 1,0 0 0,-1 1 0,1 0 0,-1 0 0,10 1 0,-8-1 1,1 1 0,-1 0 1,0 0-1,0 1 0,-1 0 1,1 0-1,0 0 0,-1 1 1,1 0-1,8 5 0,-2 3 57,1 1-1,-2-1 0,1 2 1,-2 0-1,1 0 0,-2 0 1,0 2-1,-1-1 0,10 24 1,-8-13-489,-1 0 0,-2 1 0,-1 0 0,-1 1 0,2 29 0,-6-41-1687</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01.761"/>
    </inkml:context>
    <inkml:brush xml:id="br0">
      <inkml:brushProperty name="width" value="0.05" units="cm"/>
      <inkml:brushProperty name="height" value="0.05" units="cm"/>
    </inkml:brush>
  </inkml:definitions>
  <inkml:trace contextRef="#ctx0" brushRef="#br0">22 1 3001,'0'0'4666,"0"24"-3291,-15 335 1760,8-104-2894,7-205-778,0-50 429,0 0 0,0 1-1,0-1 1,1 0-1,-1 1 1,0-1 0,0 0-1,0 1 1,0-1 0,0 0-1,0 1 1,1-1 0,-1 0-1,0 1 1,0-1 0,0 0-1,1 1 1,-1-1 0,0 0-1,1 0 1,-1 1 0,0-1-1,0 0 1,1 0 0,-1 0-1,0 0 1,1 1 0,-1-1-1,0 0 1,1 0-1,-1 0 1,1 0 0,-1 0-1,0 0 1,1 0 0,-1 0-1,0 0 1,1 0 0,-1 0-1,0 0 1,1 0 0,-1 0-1,1 0 1,-1 0 0,0-1-1,1 1 1,-1 0 0,0 0-1,0 0 1,1 0 0,-1-1-1,0 1 1,1 0 0,-1 0-1,0-1 1,0 1 0,1-1-1,8-13-4344</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02.109"/>
    </inkml:context>
    <inkml:brush xml:id="br0">
      <inkml:brushProperty name="width" value="0.05" units="cm"/>
      <inkml:brushProperty name="height" value="0.05" units="cm"/>
    </inkml:brush>
  </inkml:definitions>
  <inkml:trace contextRef="#ctx0" brushRef="#br0">498 0 4257,'0'0'3477,"-14"24"-3081,1-1-312,4-7-32,0 1 0,-1-2 0,-1 1 0,0-1 0,-1-1 0,-1 0 0,-24 21 0,-25 10 304,-2-1-1,-111 54 1,124-71 852,51-26-1189,-1-1-1,1 0 1,-1 0-1,1 1 1,0-1-1,-1 0 1,1 0-1,0 1 1,-1-1-1,1 0 1,0 1-1,-1-1 1,1 1-1,0-1 1,0 0-1,-1 1 1,1-1-1,0 1 1,0-1-1,0 1 1,0-1-1,0 0 1,0 1-1,0-1 1,0 1-1,0-1 1,0 1-1,0-1 1,0 1-1,0-1 1,0 1-1,0-1 1,0 1-1,0-1 1,0 0-1,1 1 1,-1-1-1,0 1 1,0-1-1,1 0 1,-1 1 0,0-1-1,0 0 1,1 1-1,-1-1 1,1 1-1,17 15-147,-16-15 202,58 38 125,1-2 1,70 29 0,-27-14-4854,-87-43 1748</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02.934"/>
    </inkml:context>
    <inkml:brush xml:id="br0">
      <inkml:brushProperty name="width" value="0.05" units="cm"/>
      <inkml:brushProperty name="height" value="0.05" units="cm"/>
    </inkml:brush>
  </inkml:definitions>
  <inkml:trace contextRef="#ctx0" brushRef="#br0">4 1 1736,'0'0'4088,"-1"3"-3763,0 0-222,1 0 0,-1 0 0,1 0 0,0-1 0,0 1 0,0 0 0,0 0 0,1 0 0,-1 0 1,1 0-1,-1 0 0,1 0 0,0-1 0,0 1 0,1 0 0,-1-1 0,0 1 0,1-1 0,0 1 0,-1-1 0,1 0 0,0 1 0,0-1 0,0 0 0,1 0 0,-1-1 0,0 1 0,1 0 0,4 1 0,0 2-66,0-1 0,0-1 1,1 0-1,0 0 0,0 0 1,-1-1-1,1 0 0,1 0 0,-1-1 1,9 0-1,-16-2-36,0 1 0,1-1 1,-1 0-1,-1 1 0,1-1 0,0 0 0,0 0 0,0 0 1,0 0-1,0 0 0,-1 0 0,1 0 0,-1 0 1,1 0-1,0 0 0,-1 0 0,0-1 0,1 1 0,-1 0 1,0 0-1,1 0 0,-1-1 0,0 1 0,0 0 0,0 0 1,0-1-1,-1-1 0,2-1-53,-1-1 1,0 1 0,-1-1-1,1 1 1,-1 0-1,1-1 1,-3-5-1,1 8 18,1 0 0,0 0-1,-1 0 1,0 0-1,1 1 1,-1-1 0,0 1-1,0-1 1,0 1 0,0 0-1,0 0 1,0 0-1,0 0 1,0 0 0,0 0-1,-1 0 1,1 1 0,-4-1-1,-43-3-90,48 4 124,0 0-11,0 0 0,0 0-1,0 0 1,0 0 0,0 0-1,0 0 1,0 0 0,0 0-1,0 1 1,0-1 0,0 0-1,1 1 1,-1-1 0,0 0-1,0 1 1,0-1 0,0 1-1,1 0 1,-1-1-1,0 1 1,0-1 0,1 1-1,-1 0 1,1 0 0,-1-1-1,0 1 1,0 1 0,-1 27-1128,2-20 638,0 17-1386</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50.876"/>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297 23 7978,'0'0'3905,"-7"-2"-3844,-10-3 260,0 0 1,0 1-1,0 2 0,-30-2 1,44 4-342,0 0 0,0 1 1,0 0-1,-1 0 0,1 0 0,0 0 1,0 0-1,0 0 0,0 1 0,1 0 1,-1-1-1,0 1 0,1 0 1,-1 0-1,1 1 0,0-1 0,-3 3 1,-5 8-136,0 0 1,-10 19 0,5-9 210,5-7-51,1 2 0,1-1 0,0 1 0,1 0 0,1 0 0,1 1 0,1-1 0,0 1 0,1 1 0,2-1 0,-1 0 0,2 0 0,1 1 0,4 24 0,-5-37 5,2 1 0,-1-1 0,1 0 0,0 0 0,0 0 0,1-1 0,0 1 0,0-1 0,1 1 0,-1-1 0,2 0 0,-1 0-1,0-1 1,1 1 0,0-1 0,1 0 0,-1 0 0,1-1 0,7 6 0,-2-4 1,0-1 0,0 0 0,0 0 0,0-1 0,1-1 0,0 1 0,0-2 0,0 0 0,0 0 0,22-1 0,-33-1-10,20 1-17,0-1-1,1-1 1,-1-1 0,0-1 0,0-1 0,0 0 0,29-11 0,109-60-3601,-98 41-693</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51.663"/>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1 1 4657,'0'0'5225,"12"148"-4617,10-100-128,0 2-224,0-2-256,0 11-224,-4-14-912,-8-9-1672</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52.280"/>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1 281 4913,'0'0'5056,"36"-13"-4452,121-48-85,-119 44-531,-1-1 1,0-1 0,-2-2 0,47-36 0,-48 31-217,24-22 576,-70 48 261,8 0-591,0 1-1,-1 0 1,1-1-1,0 2 1,0-1 0,0 0-1,0 1 1,0 0-1,-8 4 1,-36 29-222,22-16 9,-164 115-389,175-121 831,15-13-239,-1 1-1,1-1 0,0 0 0,0 0 0,0 1 1,0-1-1,0 0 0,0 1 0,0-1 0,0 0 1,0 0-1,0 1 0,0-1 0,0 0 0,0 1 1,0-1-1,0 0 0,0 0 0,0 1 0,0-1 0,0 0 1,0 1-1,0-1 0,1 0 0,-1 0 0,0 1 1,0-1-1,0 0 0,0 0 0,1 0 0,-1 1 1,0-1-1,4 2 29,-1 0 0,1-1 0,-1 1-1,1-1 1,0 0 0,7 1 0,9 3-128,93 30-1904,-62-18-1809</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52.997"/>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13 4 3793,'-6'-3'7802,"5"3"-7761,1 0 0,-1 0 0,1 0 0,-3 0 246,2 1-246,1 5 64,1 0 0,0 0 0,1 0 0,0 0 1,0 0-1,0-1 0,1 1 0,2 5 1,10 23 155,40 161-786,-23-72-3709</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54.871"/>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0 36 3409,'0'0'4406,"20"-1"-3813,4 0-394,-4 1 15,-1-2 0,1 0-1,33-8 1,74-10 395,-104 22-5,-39 13 329,-1-1-1160,-10 10 149,-83 80-354,95-88 405,0 1 0,2 0 1,0 1-1,-19 34 0,30-47 26,0 0 0,-1 0 0,2 0-1,-1 1 1,1-1 0,-1 0 0,1 1 0,1-1 0,-1 1 0,1-1 0,0 1 0,1 8-1,0-11 2,-1-1 0,1 0 0,0 1-1,0-1 1,0 0 0,0 0-1,1 1 1,-1-1 0,0 0 0,1 0-1,0 0 1,-1-1 0,1 1 0,0 0-1,0-1 1,0 1 0,0-1-1,0 1 1,0-1 0,0 0 0,1 0-1,-1 0 1,0 0 0,1-1-1,-1 1 1,1 0 0,-1-1 0,4 1-1,25 1 47,-1-1 0,1-1 0,-1-2 0,1 0 0,-1-3 0,0 0 0,0-2-1,-1-1 1,0-1 0,0-2 0,29-15 0,27-1-473,-84 26 458,0 0-1,1 1 1,-1-1-1,0 0 1,0 0-1,0 0 1,0-1-1,0 1 1,0 0-1,0 0 1,0 0-1,0-1 1,-1 1-1,1-1 1,0 1-1,-1 0 1,1-1-1,-1 1 1,0-1-1,1 1 1,-1-1-1,0 1 1,0-1-1,0 1 1,0-1-1,0 1 1,0-1-1,0 1 1,-1-1-1,1 1 1,-1-2-1,-1-5-1,0 1 0,-1 0 1,0 0-1,-6-13 835,10 47-730,1-23-107,0-1 0,0 0 0,0 1-1,1-1 1,-1 0 0,1 0 0,-1 0 0,1-1-1,0 1 1,0 0 0,1-1 0,-1 0-1,0 0 1,1 0 0,-1 0 0,1-1-1,0 1 1,-1-1 0,1 0 0,5 1 0,6 1-22,1 0 1,0-1-1,28-1 1,-22 0-2,1-2 1,0-1-1,-1 0 1,27-7-1,-42 7-3,102-24-30,-95 24 23,0 0 1,1 1-1,-1 0 1,0 1-1,25 3 1,-36-2 0,-1 0 1,1 0 0,-1 0-1,1 0 1,-1 1-1,1-1 1,-1 1 0,0-1-1,0 1 1,0 0-1,0 0 1,0 0-1,0 0 1,0 0 0,0 0-1,-1 0 1,1 1-1,-1-1 1,0 1 0,0-1-1,0 1 1,0-1-1,0 1 1,1 5 0,0 4-21,0 0 1,0 1 0,-1 23 0,-1 11 167,2-47-141,0 0 0,0 0 0,0 1 0,-1-1 0,1 0 1,0 1-1,0-1 0,0 1 0,-1 0 0,1 0 0,0 0 0,1 1 0,-3-2 3,1 0-25,1 2-53,0-1 0,0 0 0,0 1 0,0-1-1,0 0 1,0 0 0,1-1 0,-1 1 0,0 0-1,0-1 1,1 1 0,-1-1 0,1 0 0,-1 1 0,0-1-1,1 0 1,-1-1 0,0 1 0,1 0 0,-1-1-1,3 0 1</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56.438"/>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1 1030 4369,'0'0'7009,"9"-1"-6590,74-1 551,118-9-151,267-70-387,-295 41-424,-147 35-40,52-5 1,14-3-294,-59 2-79,-32 11 401,1-1-1,-1 0 1,0 1-1,0-1 1,0 0-1,0 0 1,0 0-1,0 0 1,0 0-1,-1 0 1,1-1 0,0 1-1,0 0 1,-1 0-1,1 0 1,-1-1-1,1 1 1,-1 0-1,0-1 1,1 1-1,-1 0 1,0-1-1,0-1 1,1-2-23,-1 1 1,1-1 0,1 0 0,-1 1-1,0 0 1,1-1 0,0 1-1,0 0 1,1 0 0,-1 0-1,4-4 1,36-43-1280,-33 41 833,-4 5 22,-21-3-410,6 10 871,0 1-1,0 0 1,0 0-1,1 1 0,0 0 1,0 1-1,0 0 0,0 0 1,-14 13-1,9-8 106,1 2 0,1 0 0,0 0 0,1 1 0,-18 26 0,24-29-40,0 1 1,1-1-1,0 1 0,1 0 1,0 0-1,1 0 1,0 1-1,1-1 1,0 1-1,1-1 1,2 23-1,-2-30-71,0 1 1,0-1-1,1 0 0,0 0 1,0-1-1,0 1 0,0 0 1,1 0-1,-1 0 1,1-1-1,0 1 0,0-1 1,0 1-1,1-1 0,-1 0 1,1 0-1,0 0 0,0 0 1,0 0-1,0-1 0,0 1 1,1-1-1,-1 0 0,1 0 1,-1 0-1,9 2 0,2 0 45,0 0 0,1-1 0,-1-1 0,1 0 0,0-1 0,16-1 0,-21-1-3,0 0 1,0-1-1,0-1 1,-1 0-1,1 0 1,-1 0-1,0-1 1,0-1-1,0 1 1,0-2-1,-1 1 1,0-1-1,0 0 1,14-15-1,-1 0-262,-1-1 0,-1-1 1,29-47-1,-42 60-131,0-1-1,-1 0 1,-1 0 0,1 0 0,-2 0 0,1-1 0,-2 0-1,1 0 1,-2 1 0,0-1 0,0-24 0,-1 35 288,0-1 0,0 0 0,0 1 0,0-1 1,0 0-1,-1 1 0,1-1 0,0 0 0,-1 1 1,1-1-1,-1 1 0,0-1 0,1 1 0,-1-1 1,0 1-1,0-1 0,0 1 0,0 0 0,0-1 1,0 1-1,-1 0 0,1 0 0,0 0 0,-1 0 1,1 0-1,-1 0 0,1 0 0,-3 0 0,-2-1 48,0 0 0,0 1 0,0 1 0,-1-1 0,1 1 0,-8 0 0,-25-3 2889,47-5-2403,78-30 579,-1-4 1,85-58-1,-66 37-470,152-68 1,-120 68-417,248-157 1,-343 196-65,-42 57-2774</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23.049"/>
    </inkml:context>
    <inkml:brush xml:id="br0">
      <inkml:brushProperty name="width" value="0.05" units="cm"/>
      <inkml:brushProperty name="height" value="0.05" units="cm"/>
    </inkml:brush>
  </inkml:definitions>
  <inkml:trace contextRef="#ctx0" brushRef="#br0">10 0 968,'0'0'13707,"-9"138"-13107,9-74-320,0-5-280,0-9-144,3-13-1224,9-18-2801,-2-13-2040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57.409"/>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13 65 1192,'0'0'11120,"-2"-11"-10653,-7-32 5,7 32-79,14 11 101,-6 1-439,0 0 0,0 0 0,0 0 0,0 1 0,0 0 0,0 0 0,0 0 0,0 1 0,9 6 0,51 37 212,-50-33-187,44 31 20,59 47-217,193 111 0,-300-198 89,0 0 0,0-1 0,0 0 1,0-1-1,1 0 0,-1-1 1,1-1-1,22-1 0,-11 1-83,-3 0 102,0-1-1,0 0 1,0-2-1,-1 0 1,41-12-1,62-25-2,-27 10-19,-1-4 1,151-76-1,24-45 63,-256 151-1143</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8:08.255"/>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1 1189 3409,'0'0'2471,"1"-8"-3051,2-5 576,-2 9 290,1-1 0,0-24 3737,12 29-3282,181 11 115,-2-7-509,-118-5-203,-66 2-117,1 1 1,-1 0 0,0 0 0,0 1 0,0 1 0,0-1 0,0 1 0,-1 1 0,1-1 0,7 7 0,37 18 50,-40-24-71,13 5-2,-1 0 0,0 2 1,-1 0-1,-1 2 0,0 0 1,0 2-1,22 20 0,-35-25-8,55 58 28,-57-62-19,-1 1-1,1-1 1,0-1 0,1 1 0,-1-2 0,1 1 0,1-1 0,-1 0 0,18 5 0,19 12 5,-44-21-29,-1 1 0,1-1 1,0 1-1,-1 0 0,1 0 0,-1 0 0,0 0 0,1 0 0,-1 0 0,0 0 0,0 0 0,0 1 0,-1-1 0,1 0 0,-1 1 1,1-1-1,-1 0 0,0 1 0,1 3 0,-3 53 24,1-51 112,1-2-98,-2 1 1,1-1-1,-1 1 1,0-1 0,-1 0-1,1 0 1,-1 0-1,-5 7 1,-33 47 52,22-35-11,0-1-58,0-1-1,-2-1 1,0 0 0,-2-2 0,0-1 0,-1-1 0,-1 0 0,-49 24-1,58-32 3,0 0 0,-17 15 0,-2 1 3,-30 22-2,-42 27 9,-41 25-46,103-72-170,-51 36-999,89-59 1059,5-5 130,1 1-1,0-1 1,0 1-1,0 0 0,0-1 1,0 1-1,0 0 1,0-1-1,0 1 1,1 0-1,-1 0 0,0 0 1,0 0-1,1 0 1,-1 0-1,0 0 0,1 0 1,-1 0-1,1 1 1,-1-1-1,1 0 0,0 0 1,0 0-1,-1 0 1,1 1-1,0-1 0,0 0 1,0 0-1,0 1 1,0-1-1,1 0 0,-1 0 1,1 2-1,-1-2 19,1 0-1,0 0 1,-1 0-1,1 0 1,0 0-1,0-1 1,-1 1-1,1 0 1,0-1-1,0 1 0,0 0 1,0-1-1,0 1 1,0-1-1,0 0 1,0 1-1,0-1 1,0 0-1,0 0 1,0 1-1,0-1 1,0 0-1,1 0 1,0 0-1,36-1 210,-25 1-69,5-1-106,0-1 0,0-1-1,0 0 1,0-1-1,-1-1 1,19-7 0,101-50 207,-97 42-229,255-134-102,-208 106 45,-65 36-8,-1-1 0,0-1 0,-1 0 0,0-2 1,31-33-1,-43 41-24,-1-1 1,0 0-1,0-1 1,-1 1-1,0-1 1,-1 0-1,0-1 1,-1 1-1,0-1 1,0 0-1,-1 0 1,-1 0 0,0-1-1,1-21 1,-2 14-246,0 13 273,-1-1 1,0 1-1,0-1 0,0 1 0,-1-1 1,0 1-1,0-1 0,-1 1 1,1 0-1,-4-8 0,-1 6 54,1-1 0,0 1 0,0-1-1,1-1 1,0 1 0,1 0 0,0-1 0,0 0-1,1 0 1,1 0 0,-1 0 0,1-13 0,1 23 59,1-1 1,-1 1 0,0-1 0,0 0-1,0 1 1,1-1 0,2-3 581,-2 3-581,-1 1-1,1-1 1,-1 1 0,1 0 0,0 0-1,-1-1 1,1 1 0,-1 0-1,1 0 1,0 0 0,-1-1-1,1 1 1,0 0 0,-1 0 0,1 0-1,-1 0 1,1 0 0,1 0-1,30 2-129,-19 0 277,20-2-134,0-1 0,0-2 0,0-1 1,42-10-1,-38 6 53,-1 1 1,1 2-1,54-1 0,-71 7-119,0-1 1,0 0-1,0-2 0,0-1 0,-1 0 0,1-1 0,34-13 1,132-69 187,-179 84-215,1 0 1,-1 1 0,1 0 0,-1 0 0,16 1 0,17-3 4,109-22-75,-111 16 48,-28 7 7,0-1 0,0 1 1,0 1-1,12-1 0,-21 2 21,0 0 0,-1 0 0,1 0 0,-1-1-1,1 1 1,-1 0 0,1 0 0,-1-1 0,1 1 0,-1 0-1,1-1 1,-1 1 0,1 0 0,-1-1 0,0 1 0,1-1-1,-1 1 1,0-1 0,1 1 0,-1-1 0,0 1 0,0-1-1,1 1 1,-1-1 0,0 1 0,0-1 0,0 1 0,0-1-1,1 0 1,-1 1 0,0-1 0,0 1 0,0-1 0,-1 1-1,1-1 1,0 0 0,0 1 0,0-1 0,0 1-1,0-1 1,-1 0 0,-7-26-122,-115-208-2267,95 178 1542,-56-127 140,71 152 765,2-1 1,1 0-1,-9-62 0,9 33 121,-2 1-1,-4 0 1,-27-71-1,34 106 43,0 0 1,1-1-1,-7-50 0,14 68-172,0 1-1,-1 0 1,0 0-1,-1 0 1,1 1-1,-2-1 1,1 0-1,-1 1 1,-5-8-1,8 12-21,0-1 0,-1 1 0,1-1 0,1 0-1,-1 1 1,0-1 0,1 0 0,0-6 0,-2-6-52,2-5-9,0 21 31,0 0 0,0-1 1,1 1-1,-1 0 1,0 0-1,0-1 0,0 1 1,1 0-1,-1 0 1,0-1-1,0 1 0,1 0 1,-1 0-1,0 0 1,0 0-1,1-1 0,-1 1 1,0 0-1,1 0 0,-1 0 1,0 0-1,0 0 1,1 0-1,-1 0 0,0 0 1,1 0-1,-1 0 1,0 0-1,1 0 0,-1 0 1,0 0-1,1 0 1,1 1 3,1 0 1,-1 0 0,0 1 0,0-1 0,0 0 0,0 1 0,0-1-1,0 1 1,0 0 0,-1 0 0,3 2 0,39 55 205,-4 2-1,-2 2 1,31 70 0,-39-64 145,-2 2-1,30 132 1,6 154 148,-55-269-461,-5 151 1,-4-128 26,13 203 26,-11-305-92,6 75 93,3 0 0,37 142 0,-24-137 28,15 113 0,-18-81-36,20 218 287,-35-274-301,-3-55-59,0 0 0,0 0 1,1-1-1,0 1 0,5 9 0,-4-10-3,0 0 1,-1 0-1,0 1 1,0 0-1,-1-1 1,0 1-1,0 13 1,7 7 6,-9-40-14,1-5 1,-2 0-1,0 0 0,0 0 0,-6-23 1,-113-311-1403,13 47 1003,96 255 184,2 0 0,-6-94 1,14 102 79,-3 0-1,-1 0 1,-2 1 0,-1-1 0,-19-49 0,27 87 156,-1 0 1,1 1-1,-1-1 0,1 1 1,0-1-1,-1 0 0,1 1 1,0-1-1,0 1 0,-1-1 1,1 0-1,0 0 0,0 1 1,0-1-1,0 0 0,0 1 1,0-1-1,0 0 0,0 1 1,0-1-1,0 0 0,0 1 1,1-1-1,-1 0 0,0 1 1,0-1-1,1 0 1,-1 1-1,0-1 0,1 1 1,-1-1-1,1 1 0,-1-1 1,1 0-1,-1 1 0,1 0 1,-1-1-1,1 1 0,-1-1 1,2 0-1,5-5-107,9-7 152,-11 10-30,0-1-1,-1 0 1,0 0 0,0 0-1,0 0 1,6-10 0,13 8 751,34-18-770,-38 18-61,-1-1 0,0-1 0,0-1 0,-1 0 0,0-1 0,0-1 1,16-14-1,-29 20 62,-1 0 1,1 0 0,-1 0 0,1-1-1,-2 1 1,1-1 0,-1 0 0,1 0-1,1-10 1,-1 3-24,-1 0 1,0 0-1,0-21 0,-2 27 859</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8:08.788"/>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150 129 3025,'0'0'7348,"-28"-1"-6103,21-2-1220,0 0 0,1-1 0,-1 0 0,1 0 0,0-1 0,0 1 0,0-1 0,0-1 0,1 1 0,0-1 0,0 0 0,1 0 0,0-1 0,-6-10 0,-6-1 499,15 18-547,0-1-1,0 0 0,-1 0 1,1 0-1,0-1 0,0 1 0,0 0 1,0 0-1,1 0 0,-1-1 1,0 1-1,0-1 0,1 1 0,-1 0 1,1-1-1,-1 1 0,1-3 1,0 3-20,37 1-3175</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22.681"/>
    </inkml:context>
    <inkml:brush xml:id="br0">
      <inkml:brushProperty name="width" value="0.05" units="cm"/>
      <inkml:brushProperty name="height" value="0.05" units="cm"/>
    </inkml:brush>
  </inkml:definitions>
  <inkml:trace contextRef="#ctx0" brushRef="#br0">4 71 744,'0'0'7120,"0"-9"-6007,-1-7-1297,-2-25 4665,4 37-3379,-1 5-324,5 26-834,48 254 77,-47-241-534,6 35-630,-1-28-5178</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23.097"/>
    </inkml:context>
    <inkml:brush xml:id="br0">
      <inkml:brushProperty name="width" value="0.05" units="cm"/>
      <inkml:brushProperty name="height" value="0.05" units="cm"/>
    </inkml:brush>
  </inkml:definitions>
  <inkml:trace contextRef="#ctx0" brushRef="#br0">6 51 2985,'0'0'6244,"-4"0"-4766,2 0-1207,4 0 978,37 0-914,1 1 217,45-6-1,-72 3-1305,0 0 0,0 0 1,-1-2-1,1 1 0,-1-2 0,0 0 1,19-10-1,-20 6-3080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23.483"/>
    </inkml:context>
    <inkml:brush xml:id="br0">
      <inkml:brushProperty name="width" value="0.05" units="cm"/>
      <inkml:brushProperty name="height" value="0.05" units="cm"/>
    </inkml:brush>
  </inkml:definitions>
  <inkml:trace contextRef="#ctx0" brushRef="#br0">7 1 2801,'0'0'5844,"-1"0"-5796,1 0 0,0 0 1,-1 0-1,1 0 0,0 1 1,-1-1-1,1 0 0,0 0 1,-1 0-1,1 1 0,0-1 1,0 0-1,-1 0 0,1 1 1,0-1-1,0 0 0,-1 1 1,1-1-1,0 0 0,0 1 1,0-1-1,0 0 0,-1 1 1,1-1-1,0 0 0,0 1 1,0-1-1,0 1 0,0-1 1,0 0-1,0 1 0,0-1 1,0 0-1,0 1 0,0-1 1,0 1-1,1 20 405,1 1 1,1-1-1,1 0 1,11 35-1,37 85-275,-28-80-184,5 21-2923,-21-50-1421</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24.347"/>
    </inkml:context>
    <inkml:brush xml:id="br0">
      <inkml:brushProperty name="width" value="0.05" units="cm"/>
      <inkml:brushProperty name="height" value="0.05" units="cm"/>
    </inkml:brush>
  </inkml:definitions>
  <inkml:trace contextRef="#ctx0" brushRef="#br0">1 0 3289,'0'0'8147,"0"16"-7732,9 93 242,4-1 0,45 174 1,-54-266-1099,9 26-442,-12-40 324,0 0-1,0 0 1,0 0-1,0-1 1,1 1-1,-1 0 1,1-1-1,-1 1 1,1-1-1,-1 0 1,3 2-1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24.664"/>
    </inkml:context>
    <inkml:brush xml:id="br0">
      <inkml:brushProperty name="width" value="0.05" units="cm"/>
      <inkml:brushProperty name="height" value="0.05" units="cm"/>
    </inkml:brush>
  </inkml:definitions>
  <inkml:trace contextRef="#ctx0" brushRef="#br0">1 101 3273,'0'0'7753,"40"-14"-7281,-18 9-143,3-7-217,0 4-112,0 2-224,-3-8-577,3-3-495,-10 3-1329,-6 3-1543</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25.003"/>
    </inkml:context>
    <inkml:brush xml:id="br0">
      <inkml:brushProperty name="width" value="0.05" units="cm"/>
      <inkml:brushProperty name="height" value="0.05" units="cm"/>
    </inkml:brush>
  </inkml:definitions>
  <inkml:trace contextRef="#ctx0" brushRef="#br0">1 0 5705,'0'0'5945,"15"151"-5224,-2-83-377,-1 2-168,1-3-176,-1-5-176,1-12-528,2-13-569,1-9-1167,-7-20-1865</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25.923"/>
    </inkml:context>
    <inkml:brush xml:id="br0">
      <inkml:brushProperty name="width" value="0.05" units="cm"/>
      <inkml:brushProperty name="height" value="0.05" units="cm"/>
    </inkml:brush>
  </inkml:definitions>
  <inkml:trace contextRef="#ctx0" brushRef="#br0">0 0 4369,'0'0'8642,"7"0"-8210,18 17 200,6 5-248,3 1-232,3 5-144,4-3-8,3 0-384,8 6-776,-8-3-1465,-13-5-2600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24.453"/>
    </inkml:context>
    <inkml:brush xml:id="br0">
      <inkml:brushProperty name="width" value="0.05" units="cm"/>
      <inkml:brushProperty name="height" value="0.05" units="cm"/>
    </inkml:brush>
  </inkml:definitions>
  <inkml:trace contextRef="#ctx0" brushRef="#br0">25 1 7410,'0'0'9858,"0"39"-9722,0 9 112,0 14-48,0 8-200,0 5-16,0 32-960,-12-23-1553,-1-11-3104</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26.391"/>
    </inkml:context>
    <inkml:brush xml:id="br0">
      <inkml:brushProperty name="width" value="0.05" units="cm"/>
      <inkml:brushProperty name="height" value="0.05" units="cm"/>
    </inkml:brush>
  </inkml:definitions>
  <inkml:trace contextRef="#ctx0" brushRef="#br0">6 0 4825,'0'0'7034,"-6"107"-6298,6-45-248,0 2-312,0-2 8,6-9-176,0-8 0,1-11-8,-1-12-544,3-14-889,1-5-959,-4-3-1793</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26.723"/>
    </inkml:context>
    <inkml:brush xml:id="br0">
      <inkml:brushProperty name="width" value="0.05" units="cm"/>
      <inkml:brushProperty name="height" value="0.05" units="cm"/>
    </inkml:brush>
  </inkml:definitions>
  <inkml:trace contextRef="#ctx0" brushRef="#br0">0 5 4281,'0'0'7572,"1"0"-7545,-1 0 0,0-1 0,0 1 0,0 0 0,1-1 0,-1 1 0,0 0 0,0 0 0,0 0 0,1-1 0,-1 1 0,0 0 0,1 0 1,-1 0-1,0-1 0,1 1 0,-1 0 0,0 0 0,0 0 0,1 0 0,-1 0 0,0 0 0,1 0 0,-1 0 0,1 0 0,-1 0 0,0 0 0,1 0 0,-1 0 0,0 0 0,1 0 0,-1 0 0,0 0 0,0 0 0,1 0 0,-1 1 0,0-1 0,1 0 0,-1 0 0,0 0 0,1 1 0,11 3 280,0 2 0,-1-1 0,1 1 0,-1 1 0,0 0 0,17 15 1,16 10 37,-9-10-467,1-1 0,1-2-1,65 24 1,-73-38-2221,-12-6-2774</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27.055"/>
    </inkml:context>
    <inkml:brush xml:id="br0">
      <inkml:brushProperty name="width" value="0.05" units="cm"/>
      <inkml:brushProperty name="height" value="0.05" units="cm"/>
    </inkml:brush>
  </inkml:definitions>
  <inkml:trace contextRef="#ctx0" brushRef="#br0">6 1 4993,'0'0'6649,"-6"143"-5560,22-68-409,2 7-376,-2-1-216,3-5-88,-1-6-88,4-3-792,-6-22-1153,-4-9-2256</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27.595"/>
    </inkml:context>
    <inkml:brush xml:id="br0">
      <inkml:brushProperty name="width" value="0.05" units="cm"/>
      <inkml:brushProperty name="height" value="0.05" units="cm"/>
    </inkml:brush>
  </inkml:definitions>
  <inkml:trace contextRef="#ctx0" brushRef="#br0">1 247 4425,'0'0'8712,"0"-24"-7521,1 20-1162,0 0 0,1 0 0,-1 0 0,0 0 0,1 1 0,0-1 0,0 1 0,0-1 0,1 1 0,-1-1 0,6-4 0,40-38-331,-38 38 164,94-77-4404,-60 50-775</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28.398"/>
    </inkml:context>
    <inkml:brush xml:id="br0">
      <inkml:brushProperty name="width" value="0.05" units="cm"/>
      <inkml:brushProperty name="height" value="0.05" units="cm"/>
    </inkml:brush>
  </inkml:definitions>
  <inkml:trace contextRef="#ctx0" brushRef="#br0">1 37 4537,'0'0'5625,"159"-17"-5169,-103 12-256,0 2-144,0-3-56,-3 6-24,-3-5-576,-4 5-840,-11 0-1449,-10 0-3032</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28.999"/>
    </inkml:context>
    <inkml:brush xml:id="br0">
      <inkml:brushProperty name="width" value="0.05" units="cm"/>
      <inkml:brushProperty name="height" value="0.05" units="cm"/>
    </inkml:brush>
  </inkml:definitions>
  <inkml:trace contextRef="#ctx0" brushRef="#br0">238 0 5153,'0'0'5752,"-20"4"-5557,-65 15 35,80-17-209,1-1 0,0 1-1,0-1 1,0 1 0,0 1-1,0-1 1,0 0-1,0 1 1,1 0 0,0 0-1,-1 0 1,1 0-1,0 1 1,1-1 0,-1 1-1,-3 5 1,-2 3 63,1-1 49,0 1 0,0 0 1,1 0-1,0 1 0,1 0 0,1 0 0,0 0 0,-3 19 0,4-8 58,0 0-1,2 1 1,3 43 0,-2-63-167,1-1-1,-1 0 1,1 0 0,0 0 0,0 0 0,1 0 0,-1 0 0,1 0 0,0-1 0,0 1 0,0 0 0,1-1 0,-1 0 0,1 1 0,6 4 0,-4-4 4,0 0 1,0 0-1,0-1 0,1 0 1,0 0-1,0 0 1,0-1-1,0 0 1,11 3-1,-6-3-74,1-1 1,-1 0-1,0 0 1,1-1-1,-1 0 0,1-1 1,-1-1-1,1 0 0,-1 0 1,0-1-1,17-7 1,-4-2-1254,0-2 1,-2-1-1,1 0 1,28-28-1,-42 35 357,33-28-5469</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30.450"/>
    </inkml:context>
    <inkml:brush xml:id="br0">
      <inkml:brushProperty name="width" value="0.05" units="cm"/>
      <inkml:brushProperty name="height" value="0.05" units="cm"/>
    </inkml:brush>
  </inkml:definitions>
  <inkml:trace contextRef="#ctx0" brushRef="#br0">0 0 6025,'0'0'5481,"44"183"-5473,-35-141-8,0-3-48,-9-3-1144,0-8-1872,0-11-3682</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30.905"/>
    </inkml:context>
    <inkml:brush xml:id="br0">
      <inkml:brushProperty name="width" value="0.05" units="cm"/>
      <inkml:brushProperty name="height" value="0.05" units="cm"/>
    </inkml:brush>
  </inkml:definitions>
  <inkml:trace contextRef="#ctx0" brushRef="#br0">0 0 4081,'0'0'6649,"19"115"-5632,-10-53-577,0 5-240,1 1-32,-4-7-168,3-7-456,-6-4-1049,4-16-791,-7-15-1793</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31.237"/>
    </inkml:context>
    <inkml:brush xml:id="br0">
      <inkml:brushProperty name="width" value="0.05" units="cm"/>
      <inkml:brushProperty name="height" value="0.05" units="cm"/>
    </inkml:brush>
  </inkml:definitions>
  <inkml:trace contextRef="#ctx0" brushRef="#br0">0 334 5113,'0'0'6033,"165"-137"-6497,-112 98-816,-15 8-960,-10 6-625</inkml:trace>
  <inkml:trace contextRef="#ctx0" brushRef="#br0" timeOffset="1">265 1 4241,'0'0'9018,"-15"44"-8562,21 10 96,6 13-320,4 6-232,6 22-816,-4-19-2057,-5-20-4128</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31.807"/>
    </inkml:context>
    <inkml:brush xml:id="br0">
      <inkml:brushProperty name="width" value="0.05" units="cm"/>
      <inkml:brushProperty name="height" value="0.05" units="cm"/>
    </inkml:brush>
  </inkml:definitions>
  <inkml:trace contextRef="#ctx0" brushRef="#br0">1 0 5673,'0'0'9258,"21"171"-8850,-8-120-232,-1-4-176,4-5-80,-4 14-1008,-6-11-2769,-6-11-3320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25.904"/>
    </inkml:context>
    <inkml:brush xml:id="br0">
      <inkml:brushProperty name="width" value="0.05" units="cm"/>
      <inkml:brushProperty name="height" value="0.05" units="cm"/>
    </inkml:brush>
  </inkml:definitions>
  <inkml:trace contextRef="#ctx0" brushRef="#br0">1 85 4521,'0'0'8067,"37"-4"-6785,245-34 358,-276 37-1618,110-17 35,171-5 0,-286 23-176,6 0-4435,4 0-1738</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32.208"/>
    </inkml:context>
    <inkml:brush xml:id="br0">
      <inkml:brushProperty name="width" value="0.05" units="cm"/>
      <inkml:brushProperty name="height" value="0.05" units="cm"/>
    </inkml:brush>
  </inkml:definitions>
  <inkml:trace contextRef="#ctx0" brushRef="#br0">1 1 7330,'0'0'7697,"12"62"-7217,1-6 48,2 3-232,1 8-296,-1-11-16,4 0-592,-3-17-536,2-11-704,-2-8-2081,-10-20-1336</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32.572"/>
    </inkml:context>
    <inkml:brush xml:id="br0">
      <inkml:brushProperty name="width" value="0.05" units="cm"/>
      <inkml:brushProperty name="height" value="0.05" units="cm"/>
    </inkml:brush>
  </inkml:definitions>
  <inkml:trace contextRef="#ctx0" brushRef="#br0">1 261 7258,'0'0'5527,"24"-15"-5413,80-51-114,-85 54-117,-1-1 0,23-20-1,-36 27 9,0 1 0,0-1 0,-1 0 0,1-1 0,-1 1 0,-1-1 0,5-10 0,-5 11 480,-1 0 0,-1 0 0,1 0 0,-1 0 0,0-1 0,-1 1 0,0-12 0,0 17 288,0 10-239,3 13-542,0-1-1,1 0 1,1 0-1,13 35 1,-5-15-492,6 23-1663,-3-7-1996</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33.312"/>
    </inkml:context>
    <inkml:brush xml:id="br0">
      <inkml:brushProperty name="width" value="0.05" units="cm"/>
      <inkml:brushProperty name="height" value="0.05" units="cm"/>
    </inkml:brush>
  </inkml:definitions>
  <inkml:trace contextRef="#ctx0" brushRef="#br0">1 17 6977,'0'0'7394,"171"-2"-7202,-118 2-192,-3 0-24,12-3-1072,-15-3-1249,-10 1-2512</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33.844"/>
    </inkml:context>
    <inkml:brush xml:id="br0">
      <inkml:brushProperty name="width" value="0.05" units="cm"/>
      <inkml:brushProperty name="height" value="0.05" units="cm"/>
    </inkml:brush>
  </inkml:definitions>
  <inkml:trace contextRef="#ctx0" brushRef="#br0">228 1 6905,'0'0'5216,"-20"-1"-4834,-60 1-94,78 1-277,-1-1-1,1 1 1,-1-1 0,1 1 0,-1 0 0,1 0-1,-1 0 1,1 1 0,0-1 0,-1 1 0,1-1 0,0 1-1,0 0 1,0-1 0,0 1 0,1 0 0,-1 0 0,0 0-1,1 1 1,0-1 0,-1 0 0,1 1 0,0-1-1,0 1 1,-1 4 0,-3 4 29,-8 17 70,1 0 1,2 1-1,1 0 0,1 0 0,1 1 1,2 0-1,1 0 0,0 59 0,4-84-88,0 0-1,0-1 0,1 1 1,-1-1-1,1 1 0,0-1 0,0 1 1,1-1-1,-1 1 0,1-1 1,0 0-1,0 0 0,0 0 1,1 0-1,-1 0 0,1-1 0,0 1 1,0-1-1,0 1 0,1-1 1,-1 0-1,1-1 0,0 1 0,0 0 1,0-1-1,0 0 0,0 0 1,0 0-1,0-1 0,1 1 1,-1-1-1,8 1 0,6 1-122,0-1 1,0-1-1,-1 0 0,1-1 0,0-2 0,0 1 1,0-2-1,0 0 0,-1-2 0,0 1 0,27-13 1,24-14-2146,-12 0-1848</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34.863"/>
    </inkml:context>
    <inkml:brush xml:id="br0">
      <inkml:brushProperty name="width" value="0.05" units="cm"/>
      <inkml:brushProperty name="height" value="0.05" units="cm"/>
    </inkml:brush>
  </inkml:definitions>
  <inkml:trace contextRef="#ctx0" brushRef="#br0">0 0 2865,'0'0'9280,"0"38"-8253,1-6-859,1 1 1,1-1-1,2 1 0,16 56 1,-9-60-1199,0-14-4887</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35.195"/>
    </inkml:context>
    <inkml:brush xml:id="br0">
      <inkml:brushProperty name="width" value="0.05" units="cm"/>
      <inkml:brushProperty name="height" value="0.05" units="cm"/>
    </inkml:brush>
  </inkml:definitions>
  <inkml:trace contextRef="#ctx0" brushRef="#br0">1 1 2737,'0'0'10002,"22"134"-9690,-13-92-136,0-2-176,1-7-160,-1-2-952,-3-9-1097,-6-5-2200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35.618"/>
    </inkml:context>
    <inkml:brush xml:id="br0">
      <inkml:brushProperty name="width" value="0.05" units="cm"/>
      <inkml:brushProperty name="height" value="0.05" units="cm"/>
    </inkml:brush>
  </inkml:definitions>
  <inkml:trace contextRef="#ctx0" brushRef="#br0">10 146 4153,'0'0'5821,"-2"29"-4895,-5 96-98,7-117-744,0-1 1,1 0 0,0 0-1,1 0 1,-1 0 0,1 0-1,1 0 1,-1 0-1,1-1 1,0 1 0,1-1-1,-1 1 1,1-1-1,1-1 1,-1 1 0,1-1-1,0 1 1,0-1 0,11 8-1,-10-8-46,0-1-1,0 0 1,1 0-1,-1-1 1,1 0-1,0 0 1,-1 0-1,1-1 1,1 0-1,-1 0 1,0-1-1,0 0 1,1 0-1,-1-1 1,0 0-1,1 0 1,12-2-1,-9 0-27,0-1 0,-1 0 0,1 0 0,-1-1 0,0 0 0,0 0-1,0-2 1,0 1 0,-1-1 0,0 0 0,10-9 0,-7 4-90,-1-1 0,0 0 1,-1-1-1,0 0 1,-1 0-1,0-1 0,-1 0 1,8-20-1,-12 23 14,0-1 0,0 1 0,-1-1 0,-1 0 0,0 0 0,0 0 0,-1-1-1,-1 1 1,0 0 0,-1 0 0,-4-22 0,4 28 49,-1 0 1,0 1-1,-1-1 1,1 1-1,-1-1 0,0 1 1,-1 0-1,1 0 1,-1 1-1,0-1 0,0 1 1,0-1-1,-1 1 1,1 1-1,-1-1 0,0 1 1,-11-6-1,10 6-51,-1 0-1,1 0 1,-1 0-1,0 1 1,0 1 0,0-1-1,0 1 1,-1 0-1,1 0 1,0 1-1,0 0 1,-1 1 0,1-1-1,0 1 1,-9 3-1,5 0-220,0 1-1,0 0 0,1 0 1,-1 1-1,2 1 0,-1 0 1,1 0-1,0 1 0,-14 15 1,-20 31-2708</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36.219"/>
    </inkml:context>
    <inkml:brush xml:id="br0">
      <inkml:brushProperty name="width" value="0.05" units="cm"/>
      <inkml:brushProperty name="height" value="0.05" units="cm"/>
    </inkml:brush>
  </inkml:definitions>
  <inkml:trace contextRef="#ctx0" brushRef="#br0">1 124 5497,'0'0'8730,"202"-67"-8506,-143 53-224,-3 2-352,13 1-1064,-16 0-2905,-16 3-2985</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36.652"/>
    </inkml:context>
    <inkml:brush xml:id="br0">
      <inkml:brushProperty name="width" value="0.05" units="cm"/>
      <inkml:brushProperty name="height" value="0.05" units="cm"/>
    </inkml:brush>
  </inkml:definitions>
  <inkml:trace contextRef="#ctx0" brushRef="#br0">0 1 4153,'0'0'9426,"0"182"-8890,0-112-272,3-3-248,7-5-16,-4-15-456,3-13-768,1-17-1521,-4-11-2488</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37.022"/>
    </inkml:context>
    <inkml:brush xml:id="br0">
      <inkml:brushProperty name="width" value="0.05" units="cm"/>
      <inkml:brushProperty name="height" value="0.05" units="cm"/>
    </inkml:brush>
  </inkml:definitions>
  <inkml:trace contextRef="#ctx0" brushRef="#br0">1 169 1480,'0'0'11043,"24"-2"-10310,80-3-13,-98 5-657,0 1 0,-1-1 0,1 2-1,0-1 1,-1 1 0,0-1 0,1 1-1,-1 1 1,0-1 0,0 1 0,0 0-1,0 0 1,-1 0 0,8 7 0,4 3 81,49 36 208,-32-23-197,64 38 1,-85-58-42,0 0 0,1 0 0,0-2 0,0 1 1,0-2-1,0 1 0,0-2 0,1 0 0,20 1 0,-32-4-83,-1 1 0,1 0 0,-1-1-1,0 1 1,1-1 0,-1 0 0,0 1 0,0-1-1,1 0 1,-1 0 0,0 0 0,0 1-1,0-1 1,0 0 0,0-1 0,0 1 0,0 0-1,0 0 1,-1 0 0,1 0 0,0-1 0,-1 1-1,1 0 1,-1-1 0,1-1 0,11-42 264,-10 35-248,5-27-277,-2-1-1,1-59 0,-9-18-4179,1 93 505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26.358"/>
    </inkml:context>
    <inkml:brush xml:id="br0">
      <inkml:brushProperty name="width" value="0.05" units="cm"/>
      <inkml:brushProperty name="height" value="0.05" units="cm"/>
    </inkml:brush>
  </inkml:definitions>
  <inkml:trace contextRef="#ctx0" brushRef="#br0">586 62 8466,'0'0'5962,"-18"-10"-5655,-64-29-181,74 36-125,0 1 1,0 0 0,1 0 0,-1 0 0,0 1 0,0 1 0,0 0 0,0 0 0,0 0 0,0 1 0,0 0 0,0 0 0,-12 5 0,1 1 9,0 0 1,1 2-1,-27 17 0,42-24-9,-22 13 121,0 2 0,0 0 0,2 2 0,0 1 0,-34 39 0,48-49-44,0 2 0,1-1 0,1 1 0,0 1 0,0-1 0,1 1 0,1 0 0,0 1 0,0-1 0,2 1 0,0 0 0,0 0 0,1 0 0,1 15 0,0-24-74,2 1 0,-1-1 0,0 0 0,1 0 0,0 0 0,0 0-1,1 0 1,-1 0 0,1 0 0,0-1 0,0 1 0,1 0 0,-1-1 0,1 0-1,7 8 1,-4-6-10,0-1 0,0 0 0,1 0 0,0-1 0,0 0 0,0 0 0,1-1 0,-1 0 0,14 4 0,10 0-28,1-1 0,0-1-1,0-2 1,1-1 0,-1-2-1,59-7 1,-58 2-731,-1-2 0,0-1-1,0-1 1,0-2 0,-1-1 0,-1-2 0,34-20 0,-4 0-4167</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37.423"/>
    </inkml:context>
    <inkml:brush xml:id="br0">
      <inkml:brushProperty name="width" value="0.05" units="cm"/>
      <inkml:brushProperty name="height" value="0.05" units="cm"/>
    </inkml:brush>
  </inkml:definitions>
  <inkml:trace contextRef="#ctx0" brushRef="#br0">0 1 7114,'0'0'7489,"6"92"-7257,4-42-232,-1 1-328,10 13-944,-4-10-1449,-5-15-2872</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37.802"/>
    </inkml:context>
    <inkml:brush xml:id="br0">
      <inkml:brushProperty name="width" value="0.05" units="cm"/>
      <inkml:brushProperty name="height" value="0.05" units="cm"/>
    </inkml:brush>
  </inkml:definitions>
  <inkml:trace contextRef="#ctx0" brushRef="#br0">1 1 2921,'0'0'10130,"18"118"-9890,-5-57 16,3 4-256,-1 2-528,-2 9-784,-7-20-1057,-6-14-1832</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38.156"/>
    </inkml:context>
    <inkml:brush xml:id="br0">
      <inkml:brushProperty name="width" value="0.05" units="cm"/>
      <inkml:brushProperty name="height" value="0.05" units="cm"/>
    </inkml:brush>
  </inkml:definitions>
  <inkml:trace contextRef="#ctx0" brushRef="#br0">0 337 6145,'0'0'5467,"29"-20"-5368,92-63-256,-111 76 95,14-9-1004,35-29-1,-54 40 586,0-1 0,0 1-1,0-1 1,-1 0 0,0-1 0,-1 1-1,1-1 1,3-9 0,-5 10 387,0 0 0,-1 1 1,0-1-1,0 0 0,0 0 1,0-6-1,-2-21 2474,1 11 3931,0 26-6038,3 32-333,2 0 0,1-1 0,2 0 0,24 65 0,-15-48-1410,-1-2-2582</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38.858"/>
    </inkml:context>
    <inkml:brush xml:id="br0">
      <inkml:brushProperty name="width" value="0.05" units="cm"/>
      <inkml:brushProperty name="height" value="0.05" units="cm"/>
    </inkml:brush>
  </inkml:definitions>
  <inkml:trace contextRef="#ctx0" brushRef="#br0">1 14 7314,'0'0'6905,"174"0"-6833,-121 0-72,0 0-320,12 0-864,-12 0-2025,-12-14-3688</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39.328"/>
    </inkml:context>
    <inkml:brush xml:id="br0">
      <inkml:brushProperty name="width" value="0.05" units="cm"/>
      <inkml:brushProperty name="height" value="0.05" units="cm"/>
    </inkml:brush>
  </inkml:definitions>
  <inkml:trace contextRef="#ctx0" brushRef="#br0">243 27 5297,'0'0'5205,"-5"-5"-4334,3 3-835,-1 0-1,1 0 0,-1 0 1,1 0-1,-1 1 1,0-1-1,1 1 0,-1-1 1,0 1-1,0 0 1,0 0-1,0 1 1,0-1-1,0 0 0,0 1 1,0 0-1,0 0 1,0 0-1,0 0 1,-1 0-1,1 1 0,0-1 1,0 1-1,0 0 1,0 0-1,0 0 1,1 0-1,-1 0 0,0 1 1,0-1-1,-4 4 1,-4 3 21,1 1 1,0-1-1,0 2 1,1-1 0,0 1-1,0 1 1,1-1-1,1 1 1,0 1-1,0-1 1,1 1 0,1 1-1,-6 15 1,4-2 48,2 0 0,0 0 0,2 1-1,1-1 1,2 47 0,0-65-87,0-1-1,1 1 1,1-1 0,-1 0-1,1 0 1,0 0-1,1 0 1,0 0 0,0 0-1,0 0 1,1-1-1,0 0 1,0 0 0,1 0-1,-1 0 1,1 0-1,1-1 1,-1 0 0,1 0-1,0-1 1,0 0-1,0 0 1,0 0-1,1 0 1,0-1 0,0 0-1,0-1 1,0 1-1,0-2 1,0 1 0,0-1-1,9 1 1,4 0-112,39-1 0,-51-1-51,0-1 1,-1 0 0,1 0-1,-1-1 1,1 0 0,-1 0-1,0-1 1,12-6-1,-2-3-1133,0-1 0,-1 0-1,-1-1 1,17-21 0,2-7-5326</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39.930"/>
    </inkml:context>
    <inkml:brush xml:id="br0">
      <inkml:brushProperty name="width" value="0.05" units="cm"/>
      <inkml:brushProperty name="height" value="0.05" units="cm"/>
    </inkml:brush>
  </inkml:definitions>
  <inkml:trace contextRef="#ctx0" brushRef="#br0">0 1 6769,'0'0'6458,"0"176"-6354,10-134-104,2-3-288,1-11-1601,-7-14-3368</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40.393"/>
    </inkml:context>
    <inkml:brush xml:id="br0">
      <inkml:brushProperty name="width" value="0.05" units="cm"/>
      <inkml:brushProperty name="height" value="0.05" units="cm"/>
    </inkml:brush>
  </inkml:definitions>
  <inkml:trace contextRef="#ctx0" brushRef="#br0">16 0 3209,'0'0'7121,"-15"205"-6633,15-138-280,0-3-144,0-8-64,0-8-824,0-6-1016,0-14-937</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40.732"/>
    </inkml:context>
    <inkml:brush xml:id="br0">
      <inkml:brushProperty name="width" value="0.05" units="cm"/>
      <inkml:brushProperty name="height" value="0.05" units="cm"/>
    </inkml:brush>
  </inkml:definitions>
  <inkml:trace contextRef="#ctx0" brushRef="#br0">0 351 5881,'0'0'5233,"27"-13"-5186,89-43-39,-93 46-385,-1-1 1,0-2-1,0 0 0,-1-1 1,24-21-1,-39 29 323,-1 0 1,0 0-1,0 0 0,0-1 0,-1 0 0,0 0 0,0 0 1,0 0-1,-1 0 0,-1-1 0,1 1 0,-1-1 0,0 0 1,-1 0-1,0 0 0,0 0 0,-1-11 0,0-27 5442,0 56-4588,0 9-708,0 62-128,13 112-1,2-114-2150,-2-15-2395</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41.433"/>
    </inkml:context>
    <inkml:brush xml:id="br0">
      <inkml:brushProperty name="width" value="0.05" units="cm"/>
      <inkml:brushProperty name="height" value="0.05" units="cm"/>
    </inkml:brush>
  </inkml:definitions>
  <inkml:trace contextRef="#ctx0" brushRef="#br0">0 9 2921,'0'0'10458,"0"-8"-10178,0 27-280,0 12 160,0 14 120,10 3-280,2 8-56,10 14-856,-7-14-1425,1-11-3312</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42.098"/>
    </inkml:context>
    <inkml:brush xml:id="br0">
      <inkml:brushProperty name="width" value="0.05" units="cm"/>
      <inkml:brushProperty name="height" value="0.05" units="cm"/>
    </inkml:brush>
  </inkml:definitions>
  <inkml:trace contextRef="#ctx0" brushRef="#br0">247 1 5297,'0'0'7855,"-17"-1"-7664,-56 3 61,70-1-217,0 0 1,-1-1-1,1 1 0,0 1 1,0-1-1,0 0 1,0 1-1,0-1 0,0 1 1,1 0-1,-1 0 0,0 0 1,1 0-1,0 1 1,-1-1-1,1 1 0,0-1 1,0 1-1,-3 5 1,-1 2 68,-7 10-16,1 0 1,1 1-1,1 0 1,1 1-1,1 0 0,0 1 1,2-1-1,1 1 0,1 0 1,0 1-1,2-1 1,1 1-1,1-1 0,4 34 1,-4-54-97,1-1 1,-1 1-1,1-1 0,-1 1 1,1-1-1,0 1 1,0-1-1,0 0 1,0 1-1,1-1 1,-1 0-1,1 0 0,-1 0 1,1 0-1,0 0 1,0-1-1,0 1 1,0 0-1,0-1 0,0 1 1,0-1-1,0 0 1,0 0-1,1 0 1,-1 0-1,5 1 1,4 1-131,0-1 0,1-1 0,-1 0 1,19-1-1,-19 0-44,6-2-377,1-1 0,-1 0 1,0-1-1,0-1 0,0-1 1,-1-1-1,28-14 0,-11 5-1255,10-4-1367</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26.891"/>
    </inkml:context>
    <inkml:brush xml:id="br0">
      <inkml:brushProperty name="width" value="0.05" units="cm"/>
      <inkml:brushProperty name="height" value="0.05" units="cm"/>
    </inkml:brush>
  </inkml:definitions>
  <inkml:trace contextRef="#ctx0" brushRef="#br0">0 303 3809,'0'0'7601,"215"-140"-7056,-149 98-185,-4 5-152,-9 3-112,-13 12-96,-12 5-104,-15 9-352,-7 5-265,-15 3-3423,-4 3 1231</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42.436"/>
    </inkml:context>
    <inkml:brush xml:id="br0">
      <inkml:brushProperty name="width" value="0.05" units="cm"/>
      <inkml:brushProperty name="height" value="0.05" units="cm"/>
    </inkml:brush>
  </inkml:definitions>
  <inkml:trace contextRef="#ctx0" brushRef="#br0">0 1 1328,'0'0'11923,"0"25"-11915,0 12-8,0 13 376,6 6-64,7 3-312,2-3-240,-2-3-568,2-8-625,-2-8-1151,-7-18-1753</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42.784"/>
    </inkml:context>
    <inkml:brush xml:id="br0">
      <inkml:brushProperty name="width" value="0.05" units="cm"/>
      <inkml:brushProperty name="height" value="0.05" units="cm"/>
    </inkml:brush>
  </inkml:definitions>
  <inkml:trace contextRef="#ctx0" brushRef="#br0">0 108 5937,'0'0'5737,"18"-10"-5730,7-4-19,78-49-244,-94 53 173,-1 1 174,-8 9-28,0 0 0,0 0 0,0-1 1,0 1-1,1 0 0,-1 0 1,0 0-1,0 0 0,0 0 0,0 0 1,0 0-1,1 0 0,-1 0 0,0 0 1,0 0-1,0 0 0,1 0 1,-1 0-1,0 0 0,0 0 0,0 0 1,0 0-1,1 0 0,-1 0 0,0 0 1,0 0-1,0 0 0,0 0 1,0 0-1,1 0 0,-1 1 0,0-1 1,0 0-1,0 0 0,0 0 0,0 0 1,1 0-1,-1 0 0,0 1 1,0-1-1,0 0 0,0 0 0,0 0 1,0 0-1,0 0 0,0 1 0,0-1 1,62 156-693,-26-58-2668,-19-54-994</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43.116"/>
    </inkml:context>
    <inkml:brush xml:id="br0">
      <inkml:brushProperty name="width" value="0.05" units="cm"/>
      <inkml:brushProperty name="height" value="0.05" units="cm"/>
    </inkml:brush>
  </inkml:definitions>
  <inkml:trace contextRef="#ctx0" brushRef="#br0">1 115 6545,'0'0'5268,"24"-17"-5121,75-52 22,-92 64-126,0 1 0,0 0-1,1 0 1,13-5-1,-18 8-24,0 0 0,0 1 1,0 0-1,0 0 0,0-1 0,0 1 0,6 1 0,9 1 60,-17-2-76,-1 0 0,1 0-1,0 1 1,0-1 0,-1 0-1,1 1 1,-1-1-1,1 1 1,0-1 0,-1 0-1,1 1 1,-1 0 0,1-1-1,-1 1 1,1-1-1,-1 1 1,1 0 0,-1-1-1,0 1 1,1 0 0,-1-1-1,0 1 1,0 0 0,1-1-1,-1 1 1,0 0-1,0 0 1,0 0 0,0-1-1,0 1 1,0 1 0,0 34 13,-1-23 63,1-7-57,-1 0 1,1 1 0,-2-1-1,1 0 1,-1 0-1,0 0 1,0 0 0,0 0-1,-1 0 1,-5 8 0,-5 11 198,12-24-223,1 0 0,0-1 0,-1 1 0,1 0-1,0-1 1,0 1 0,0 0 0,0 0-1,0-1 1,0 1 0,0 0 0,0-1 0,0 1-1,0 0 1,0 0 0,0-1 0,0 1 0,0 0-1,1-1 1,-1 1 0,0 0 0,1-1-1,-1 1 1,0 0 0,1-1 0,-1 1 0,1-1-1,-1 1 1,1-1 0,-1 1 0,1-1-1,-1 1 1,1-1 0,0 1 0,0-1 0,33 14 274,-1 1 191,-29-12-406,-1 0-1,1 0 1,-1 1 0,0 0-1,0-1 1,0 1 0,0 0 0,2 7-1,-4-9-28,0 0 1,0 0-1,0 0 0,-1 0 0,1 1 0,-1-1 0,0 0 0,1 0 1,-1 1-1,0-1 0,0 0 0,-1 0 0,1 0 0,0 1 0,-1-1 1,1 0-1,-1 0 0,0 0 0,0 0 0,0 0 0,0 0 0,-2 4 1,-1-1-33,-1-1 1,1 1 0,-1-1 0,1 0 0,-1 0-1,0-1 1,-1 1 0,1-1 0,-1 0 0,1-1-1,-1 1 1,0-1 0,0 0 0,0-1 0,-8 2-1,-10 1-1547,0-2 0,-40 0 0,20-2-3820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43.717"/>
    </inkml:context>
    <inkml:brush xml:id="br0">
      <inkml:brushProperty name="width" value="0.05" units="cm"/>
      <inkml:brushProperty name="height" value="0.05" units="cm"/>
    </inkml:brush>
  </inkml:definitions>
  <inkml:trace contextRef="#ctx0" brushRef="#br0">1 35 4065,'0'0'9106,"168"0"-8754,-96 0-352,30-9-488,-17-2-1553,-17-3-2840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44.242"/>
    </inkml:context>
    <inkml:brush xml:id="br0">
      <inkml:brushProperty name="width" value="0.05" units="cm"/>
      <inkml:brushProperty name="height" value="0.05" units="cm"/>
    </inkml:brush>
  </inkml:definitions>
  <inkml:trace contextRef="#ctx0" brushRef="#br0">341 0 6977,'0'0'5443,"-30"10"-5144,-99 41 79,121-47-347,0 1 0,1 0 0,-1 0 0,1 1-1,0 0 1,0 0 0,1 1 0,0-1-1,0 2 1,0-1 0,1 0 0,0 1 0,1 0-1,-6 14 1,1-6 18,-3 11 92,0-1-1,2 1 1,1 1-1,1 0 1,1 0 0,2 1-1,1 0 1,1-1-1,1 41 1,2-62-103,0 0 0,0 0 0,1 0 1,0 0-1,1 0 0,-1 0 0,1-1 0,0 1 1,1 0-1,3 6 0,-3-9-33,-1 0-1,1-1 1,0 1 0,0-1 0,0 0 0,1 0-1,-1 0 1,1 0 0,-1-1 0,1 1 0,0-1-1,0 0 1,0 0 0,0 0 0,1-1 0,7 2-1,1 0-69,-1-1 0,1-1 0,0 0 0,0 0 0,0-2 0,-1 0 0,1 0 1,0-1-1,-1 0 0,1-1 0,-1-1 0,16-6 0,6-5-922,-2-2 1,0 0-1,31-24 1,18-20-4346</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44.690"/>
    </inkml:context>
    <inkml:brush xml:id="br0">
      <inkml:brushProperty name="width" value="0.05" units="cm"/>
      <inkml:brushProperty name="height" value="0.05" units="cm"/>
    </inkml:brush>
  </inkml:definitions>
  <inkml:trace contextRef="#ctx0" brushRef="#br0">1 357 7074,'0'0'4360,"227"-179"-4264,-155 125-96,2 4-872,-18 5-1992,-18 17-2137</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45.022"/>
    </inkml:context>
    <inkml:brush xml:id="br0">
      <inkml:brushProperty name="width" value="0.05" units="cm"/>
      <inkml:brushProperty name="height" value="0.05" units="cm"/>
    </inkml:brush>
  </inkml:definitions>
  <inkml:trace contextRef="#ctx0" brushRef="#br0">1 367 6977,'0'0'6162,"215"-185"-6010,-156 138-152,9-12-520,-15 17-1713,-15 8-2952</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45.376"/>
    </inkml:context>
    <inkml:brush xml:id="br0">
      <inkml:brushProperty name="width" value="0.05" units="cm"/>
      <inkml:brushProperty name="height" value="0.05" units="cm"/>
    </inkml:brush>
  </inkml:definitions>
  <inkml:trace contextRef="#ctx0" brushRef="#br0">13 149 4585,'0'0'3921,"-2"28"-2610,-7 94-316,8-114-870,1-1 1,-1 0 0,1 1 0,1-1-1,-1 0 1,1 1 0,0-1 0,1 0-1,0 0 1,0 0 0,0 0-1,1 0 1,6 11 0,-6-15-80,0 0 0,0 0 1,1 0-1,-1-1 0,1 1 0,-1-1 0,1 0 1,0 0-1,0 0 0,0-1 0,0 1 0,0-1 1,0 0-1,0 0 0,0 0 0,0-1 1,1 1-1,-1-1 0,9-1 0,-1 0-12,0 0 0,0-1 1,0-1-1,0 0 0,0 0 0,0-1 0,-1-1 0,0 0 0,0 0 0,0-1 0,-1-1 1,1 0-1,13-13 0,-8 6-15,0-1 1,-1 0-1,0-2 0,-1 0 1,-1 0-1,20-36 1,-30 45-57,1 0-1,-1 0 1,0 0 0,0-1 0,-1 1 0,-1-1 0,1 1 0,-1-1 0,-1 0 0,1 1 0,-2-13 0,0 16-19,1 1 1,-1-1 0,0 1 0,0 0 0,-1 0 0,1-1 0,-1 1-1,0 0 1,0 0 0,0 1 0,-1-1 0,1 0 0,-1 1 0,0-1 0,0 1-1,0 0 1,0 0 0,-1 0 0,1 1 0,-1-1 0,1 1 0,-1 0-1,-8-4 1,-7 1-696,1 0 0,-1 1-1,0 1 1,-31-1 0,-4 3-3297</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45.846"/>
    </inkml:context>
    <inkml:brush xml:id="br0">
      <inkml:brushProperty name="width" value="0.05" units="cm"/>
      <inkml:brushProperty name="height" value="0.05" units="cm"/>
    </inkml:brush>
  </inkml:definitions>
  <inkml:trace contextRef="#ctx0" brushRef="#br0">12 11 4585,'0'0'11867,"-12"-11"-10531,28 31-1040,15 16 120,6 6-160,13 12-152,3-4-104,6 3-760,25-16-760,-12-9-1489,-16-11-5089</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46.279"/>
    </inkml:context>
    <inkml:brush xml:id="br0">
      <inkml:brushProperty name="width" value="0.05" units="cm"/>
      <inkml:brushProperty name="height" value="0.05" units="cm"/>
    </inkml:brush>
  </inkml:definitions>
  <inkml:trace contextRef="#ctx0" brushRef="#br0">7 158 2921,'0'0'9664,"-2"25"-8826,-3 80-103,5-101-693,0 0 0,1 0 0,-1 0 0,1 0 0,0 0 0,0 0 0,0-1 1,0 1-1,1 0 0,0 0 0,-1-1 0,1 1 0,1-1 0,-1 0 0,0 1 1,1-1-1,0 0 0,0-1 0,0 1 0,0 0 0,0-1 0,0 1 0,1-1 0,-1 0 1,7 2-1,0 0-19,-1-1 1,1 0 0,0-1-1,1 0 1,-1-1 0,0 0-1,13-1 1,-12 0-27,0-1 0,0 0 0,-1-1 0,1 0 0,0-1 0,-1 0 0,0-1 0,0 0 0,0 0 0,0-1 0,-1-1 0,1 1-1,-1-1 1,-1-1 0,15-13 0,-17 14-37,0-1-1,0 1 0,-1-1 0,0-1 0,0 1 0,-1-1 0,0 0 1,0 0-1,0 0 0,-1 0 0,-1-1 0,1 1 0,-1-1 1,-1 0-1,0 1 0,0-1 0,-1 0 0,0 0 0,-2-16 0,1 19-2,-1 0 0,-1 0 0,1 0-1,-1 0 1,0 0 0,0 0 0,-1 1-1,1 0 1,-1-1 0,-1 1 0,1 1 0,0-1-1,-1 1 1,0 0 0,0 0 0,-1 0-1,1 0 1,-9-3 0,1 0-178,0 1-1,0 1 1,0 0 0,-1 0 0,1 1 0,-1 1-1,-20-2 1,28 4 28,1 0 0,-1 1-1,0 0 1,1 0 0,-1 0-1,1 1 1,-1-1 0,1 1-1,-1 1 1,1-1 0,0 1-1,-1 0 1,1 0 0,0 1 0,0-1-1,1 1 1,-1 0 0,0 0-1,1 1 1,0-1 0,-8 9-1,-6 14-4169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5:54.923"/>
    </inkml:context>
    <inkml:brush xml:id="br0">
      <inkml:brushProperty name="width" value="0.05" units="cm"/>
      <inkml:brushProperty name="height" value="0.05" units="cm"/>
    </inkml:brush>
  </inkml:definitions>
  <inkml:trace contextRef="#ctx0" brushRef="#br0">19 1 5857,'0'0'7202,"-4"0"-6621,4 0-544,-1 0-1,0 0 0,1 0 0,-1 0 1,0 0-1,0 0 0,1 0 0,-1 0 1,0 0-1,1 0 0,-1 0 0,0 1 1,0-1-1,1 0 0,-1 0 0,0 1 1,1-1-1,-1 1 0,1-1 0,-2 1 1,3 0-12,-1 0 0,1 0 1,-1 0-1,0 0 0,1 0 0,0 0 1,-1 0-1,1 0 0,0 0 0,-1-1 1,1 1-1,0 0 0,0 0 1,0-1-1,-1 1 0,1 0 0,0-1 1,0 1-1,1 0 0,47 31-69,2-1 1,57 25-1,112 39-307,-215-93 340,148 54-1183,-77-29 605,-75-27 613,-1 0 0,1 0 0,-1 0 0,1 0 0,0 0 0,-1 0 0,1 0 0,-1 0 0,1 0 0,-1 0 0,1 1 0,-1-1 0,1 0 0,-1 0 0,0 1 0,1-1 0,-1 0 0,1 1 0,-1-1 0,0 0 0,1 1 0,-1-1 0,0 0 0,1 1 0,-1-1 0,0 1 0,1-1 0,-1 1 0,0-1 0,0 1 0,0-1 0,1 1 0,-1-1 0,0 1 0,0-1 0,0 1 0,0-1 0,0 1 0,0-1 0,0 1 0,0-1 0,0 1 0,0 0 0,-1-1 0,1 1 0,0-1 0,0 1 0,0-1 0,-1 0 0,1 1 0,0-1 0,0 1 0,-1-1 0,1 1 0,0-1 0,-1 0 0,1 1 0,-1 0 0,-32 20 1247,24-16-1606,-79 51 354,3 4 0,3 3-1,2 4 1,-136 150 0,211-211-25,3-5-2,1 0 0,-1 1 0,1-1 0,0 0 0,0 1 0,0 0 0,0-1 0,0 1 0,0 0 0,0-1 0,0 1 0,1 0 0,-1 0 0,0 2 0,23-4-3702,-3-2-514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27.223"/>
    </inkml:context>
    <inkml:brush xml:id="br0">
      <inkml:brushProperty name="width" value="0.05" units="cm"/>
      <inkml:brushProperty name="height" value="0.05" units="cm"/>
    </inkml:brush>
  </inkml:definitions>
  <inkml:trace contextRef="#ctx0" brushRef="#br0">1 337 280,'0'0'10057,"33"-20"-9224,112-67-346,-9 2-35,-23 14-758,-30 26-3938,-58 32 1707,0-2-1525</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46.611"/>
    </inkml:context>
    <inkml:brush xml:id="br0">
      <inkml:brushProperty name="width" value="0.05" units="cm"/>
      <inkml:brushProperty name="height" value="0.05" units="cm"/>
    </inkml:brush>
  </inkml:definitions>
  <inkml:trace contextRef="#ctx0" brushRef="#br0">0 0 7706,'0'0'5825,"16"152"-5201,-1-91-320,4 4-304,3-3-16,-3-6-544,2-3-928,-2-8-2497,-10-26-304</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7:46.949"/>
    </inkml:context>
    <inkml:brush xml:id="br0">
      <inkml:brushProperty name="width" value="0.05" units="cm"/>
      <inkml:brushProperty name="height" value="0.05" units="cm"/>
    </inkml:brush>
  </inkml:definitions>
  <inkml:trace contextRef="#ctx0" brushRef="#br0">1 385 4337,'0'0'2316,"31"-21"-1985,102-68-191,-111 74-139,0-2 0,0 0 0,-2-1 0,0-1 0,22-27 0,-38 41 9,4-4 306,-1 0 0,0-1 0,0-1 0,-1 1 0,8-19 0,-12 23 564,0-1 0,0 1 0,0-1-1,-1 0 1,0 0 0,0-12 1791,-1 31-1869,4 40-441,2 0-1,24 99 1,-23-122-419,5 14-1088,1-2-1,26 58 1,-22-60-3761</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8:15.844"/>
    </inkml:context>
    <inkml:brush xml:id="br0">
      <inkml:brushProperty name="width" value="0.05" units="cm"/>
      <inkml:brushProperty name="height" value="0.05" units="cm"/>
    </inkml:brush>
  </inkml:definitions>
  <inkml:trace contextRef="#ctx0" brushRef="#br0">620 32 4705,'0'0'4430,"0"-6"-3988,0-8-61,0 3 4526,-16 16-5038,-22 41 302,12-14-114,-409 492-2499,427-515 2301,-8 11-607,0 0 0,1 2 0,1 0 0,-20 41 0,33-50-2694,3-13 1718</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8:16.531"/>
    </inkml:context>
    <inkml:brush xml:id="br0">
      <inkml:brushProperty name="width" value="0.05" units="cm"/>
      <inkml:brushProperty name="height" value="0.05" units="cm"/>
    </inkml:brush>
  </inkml:definitions>
  <inkml:trace contextRef="#ctx0" brushRef="#br0">104 2 4673,'0'0'6061,"0"-2"-4400,-1 10-1520,-7 42-107,-2 0 1,-2-1-1,-35 92 0,43-131-60,3-6 33,0 1-1,-1-1 0,0 0 1,1 0-1,-2 0 0,1 0 0,0 0 1,-5 5 947,15-9-982,103 8-524,-1 1-5975,-84-9 470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8:17.248"/>
    </inkml:context>
    <inkml:brush xml:id="br0">
      <inkml:brushProperty name="width" value="0.05" units="cm"/>
      <inkml:brushProperty name="height" value="0.05" units="cm"/>
    </inkml:brush>
  </inkml:definitions>
  <inkml:trace contextRef="#ctx0" brushRef="#br0">1 0 5777,'0'0'6895,"2"0"-6632,-1 0-240,1 1 0,-1-1 0,1 1 0,-1-1 0,0 1 0,1-1 0,-1 1 0,0 0 0,1 0 0,-1 0 0,0-1 0,0 1 0,0 0 0,0 1 0,0-1 0,2 2 0,18 27 245,-9-12-75,50 61-191,4-4 1,3-2-1,95 76 0,-45-48-4039,-81-61-793</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28:18.251"/>
    </inkml:context>
    <inkml:brush xml:id="br0">
      <inkml:brushProperty name="width" value="0.05" units="cm"/>
      <inkml:brushProperty name="height" value="0.05" units="cm"/>
    </inkml:brush>
  </inkml:definitions>
  <inkml:trace contextRef="#ctx0" brushRef="#br0">0 398 4993,'0'0'5647,"14"0"-5005,246 0 1068,-252 0-1693,1 0-1,-1-1 1,1 0-1,-1 0 1,0-1-1,1 0 1,-1-1-1,0 0 1,0 0-1,0-1 1,7-4-1,-11 5 22,0 1 0,-1-1-1,1 0 1,-1-1 0,0 1-1,0 0 1,0-1 0,0 0-1,0 0 1,-1 1 0,0-2-1,1 1 1,-2 0 0,1 0-1,0-1 1,-1 1 0,0-1-1,0 1 1,0-1 0,-1 1-1,1-9 1,0 2-76,-1 1-1,0-1 1,-1 0 0,0 0-1,-1 1 1,0-1 0,-1 1 0,0-1-1,0 1 1,-5-10 0,-8-10-101,4 6-1156,-1 0 1,-27-36-1,28 47-1222</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33:21.545"/>
    </inkml:context>
    <inkml:brush xml:id="br0">
      <inkml:brushProperty name="width" value="0.05" units="cm"/>
      <inkml:brushProperty name="height" value="0.05" units="cm"/>
      <inkml:brushProperty name="color" value="#F6630D"/>
    </inkml:brush>
  </inkml:definitions>
  <inkml:trace contextRef="#ctx0" brushRef="#br0">1 1 6265,'0'0'1089</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33:52.566"/>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0 82 4065,'0'0'7848,"47"0"-7294,398 0-586,-274 14 54,-58-5 1,-1 1 4,-49-9-62,-17 0 17,88-8 0,172-20 82,-233 23-57,97-10 107,87-8 274,5 8-284,-108 10 158,-24 2-18,53 1-158,-127 3-81,-1-2 1,93-12 0,-118 7 46,34-1 1,-20 5-3099</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33:54.440"/>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609 143 1096,'0'0'6780,"8"-4"-6362,-1 1-439,14-8 517,0 2 1,1 0-1,0 1 0,24-4 0,3 4-400,0-1-1,-1-3 1,0-2-1,69-30 1,-167 48 1931,-163 53-2503,94-23 429,-153 23 0,260-56 47,-80 11 17,-147 39 0,208-43 4,1 0-22,22-6-97,272-18-1292,-233 13 592,8-2-1833</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34:08.612"/>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0 104 4385,'14'0'7641,"53"0"-7616,-2-2 24,-27 1-39,1 1 0,59 8 1,-82-6-29,1-1 1,-1 0-1,23-3 1,8 0 827,-15 3-779,0-2 0,0-1 0,1-2 0,34-9-1,-14 3 30,86-6-1,2 0-16,28-2 40,-90 11-62,3 4-21,-63 4 0,1-2 0,-1 0 0,0 0 0,0-2 0,34-9 0,-31 9-2606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27.562"/>
    </inkml:context>
    <inkml:brush xml:id="br0">
      <inkml:brushProperty name="width" value="0.05" units="cm"/>
      <inkml:brushProperty name="height" value="0.05" units="cm"/>
    </inkml:brush>
  </inkml:definitions>
  <inkml:trace contextRef="#ctx0" brushRef="#br0">45 104 1664,'0'0'6851,"-7"23"-5539,-22 80-242,26-92-858,1 0 0,0 1-1,1-1 1,1 0 0,0 19 0,1-7 145,-2-18-280,1 0-1,0 1 1,1-1-1,-1 0 0,1 0 1,0 0-1,0 1 0,1-1 1,0 0-1,-1 0 1,2-1-1,-1 1 0,0 0 1,1-1-1,0 1 1,0-1-1,0 0 0,1 0 1,0 0-1,-1 0 1,1-1-1,1 0 0,-1 1 1,0-2-1,1 1 1,-1 0-1,1-1 0,0 0 1,0 0-1,0 0 0,9 2 1,8 0-18,-1-1 0,0-1 0,1-1 1,-1-1-1,1 0 0,-1-2 0,1 0 0,-1-2 0,0 0 1,22-8-1,-3-2-82,0-1 1,-2-2 0,0-2-1,41-27 1,-60 34-53,-1 0 0,0-2 1,29-27-1,-42 35 55,0 1 0,0-1 1,0 0-1,-1-1 0,0 1 0,0-1 1,-1 1-1,0-1 0,0 0 1,0 0-1,-1-1 0,0 1 0,-1 0 1,2-14-1,-4 17 36,1-1 1,-1 1-1,1-1 0,-1 1 1,-1-1-1,1 1 0,-1 0 1,0 0-1,1-1 0,-2 1 1,1 0-1,0 1 1,-1-1-1,0 0 0,0 1 1,0 0-1,0-1 0,-1 1 1,1 0-1,-1 1 0,0-1 1,1 1-1,-1-1 0,-8-2 1,-7-4 89,0 1 0,-1 1 1,0 1-1,-22-4 0,8 4-56,1 1 1,-1 1-1,0 2 0,0 2 0,-41 4 0,69-3-72,-1 0 0,1 0 0,0 0 0,0 1 0,-1 0 0,1 1 0,0-1 0,1 1 0,-1 0 0,0 1 0,1-1 0,0 1 0,0 0 0,-6 5 0,5-1-515,-1-1 1,1 1-1,0 0 0,1 0 1,-5 11-1,-5 18-5947</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34:14.512"/>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32 701 104,'0'0'4836,"-6"2"-4408,-20 5 15,32-7-178,-1 0 0,0 1 0,0 0 0,0 0 1,0 1-1,0-1 0,7 4 0,16 4-82,35 3-40,72 17 408,-131-27-487,1 0 0,-1 0 0,0 0 0,1 1 0,-1-1 1,0 1-1,3 3 0,-6-5-16,-1 0 18,0 0-1,0 0 1,0 0-1,0 0 1,0 0 0,0-1-1,0 1 1,0 0-1,0 0 1,1 0-1,-1 0 1,0 0 0,1 0-1,-1 0 1,0-1-1,1 1 1,-1 0 0,1 0-1,0 0 1,-1-1-1,1 1 1,0 0 0,-1-1-1,1 1 1,0-1-1,0 1 1,27 2-1118,-20-3 1339,30 42 594,-37-41-874,0 0-1,-1 0 1,1-1 0,0 1-1,-1 0 1,1 0 0,-1 0-1,1 0 1,-1 0 0,1 0-1,-1 0 1,1 0 0,-1 0-1,0 1 1,0-1 0,0 0-1,0 0 1,0 0-1,0 0 1,0 0 0,0 0-1,0 0 1,0 0 0,0 1-1,-1-1 1,1 0 0,0 0-1,-1 0 1,1 0 0,-1 0-1,1 0 1,-1 0 0,0 0-1,1-1 1,-1 1 0,0 0-1,-1 1 1,-4 5 46,-1-1 0,0 1 0,-13 8 0,5-4-43,6-3-3,-16 14-2,2 0 0,-32 40 1,55-62-15,0 1 0,0-1 0,1 1 0,-1 0 1,0-1-1,1 1 0,-1-1 0,0 1 1,1-1-1,-1 0 0,1 1 0,-1-1 1,1 1-1,-1-1 0,1 0 0,-1 1 1,1-1-1,-1 0 0,1 0 0,-1 1 0,1-1 1,-1 0-1,1 0 0,0 0 0,0 1 1,21 6 99,8 1-70,-19-6-19,0 1 1,0 0 0,0 1-1,14 7 1,-24-11 13,-1 1 1,1 0-1,-1-1 0,1 1 1,-1-1-1,0 1 1,1 0-1,-1-1 0,0 1 1,1 0-1,-1 0 1,0-1-1,0 1 0,0 0 1,1 0-1,-1-1 1,0 1-1,0 0 0,0 0 1,-1-1-1,1 1 0,0 0 1,0 0-1,0-1 1,0 1-1,-1 0 0,1 0 1,0-1-1,-1 1 1,1 0-1,0-1 0,-1 1 1,1-1-1,-1 1 1,1 0-1,-1-1 0,0 1 1,-25 28 94,22-25-126,-7 8-17,6-9 5,1 1 0,0 0 0,0 0-1,1 0 1,-1 0 0,1 1 0,0-1 0,0 1 0,0 0 0,1 0-1,0 0 1,0 0 0,0 0 0,-2 8 0,5-13 14,-1 0-1,0 0 1,0 1 0,0-1-1,0 0 1,0 0 0,0 0 0,1 1-1,-1-1 1,0 0 0,0 0 0,0 0-1,1 0 1,-1 1 0,0-1-1,0 0 1,1 0 0,-1 0 0,0 0-1,0 0 1,0 0 0,1 0-1,-1 1 1,0-1 0,1 0 0,-1 0-1,0 0 1,0 0 0,1 0 0,-1 0-1,0 0 1,0-1 0,1 1-1,-1 0 1,1 0 5,-1 0 0,1 0 0,0 0 0,-1 0 0,1 0 0,0 0 0,-1 0 0,1 0 0,-1 0 0,1 0 0,0 1 0,-1-1 0,1 0 0,-1 0 0,1 1 0,-1-1 0,1 0 0,0 1 0,-1-1 0,0 0 0,1 1 0,-1-1 0,1 1 0,-1-1 0,1 1 0,-1-1 0,0 1 0,1-1 0,-1 1 0,0-1 0,0 1 0,1-1 0,-1 1 0,0 0 0,0-1 0,0 1-1,0-1 1,0 1 0,0 0 0,1-1 0,-2 1 0,1 0 0,0 0 16,1-1-1,-1 0 1,0 1-1,0-1 1,0 0-1,0 0 1,1 1-1,-1-1 1,0 0-1,0 0 1,0 1-1,1-1 1,-1 0-1,0 0 1,0 1 0,1-1-1,-1 0 1,0 0-1,1 0 1,-1 0-1,0 0 1,1 1-1,-1-1 1,0 0-1,1 0 1,-1 0-1,0 0 1,1 0-1,-1 0 1,0 0-1,1 0 1,-1 0-1,0 0 1,1 0-1,-1 0 1,0-1-1,1 1 1,-1 0-1,0 0 1,1 0-1,-1 0 1,0 0-1,0-1 1,1 1-1,-1 0 1,10-60 64,-3 1 1,-2-117-1,-6 165 7,-1-1-1,0 1 1,0-1-1,-1 1 1,-1 0-1,-9-20 1,7 15 26,0 0 0,-5-22 1,0-23-93,8 37 12,-2-1 0,0 2 0,-1-1 1,-1 0-1,-2 1 0,-11-22 0,15 34-22,1 0-1,0 0 1,-4-19-1,-4-10 80,10 34-64,0 0 1,1 0-1,0 0 1,0 0-1,1-1 0,-1 1 1,1 0-1,2-9 1,-2 12-25,0-1 0,1 0-1,0 1 1,0-1 0,0 1 0,0-1 0,0 1 0,1 0 0,0-1 0,-1 1 0,1 0 0,0 0 0,1 0 0,3-4 0,36-30 50,-2-1 0,-2-2 0,34-47 0,-61 75-65,-9 10 27,0-1 0,0 1 0,0 0 1,-1 0-1,1-1 0,0 1 0,-1-1 0,0 0 0,0 1 0,0-1 0,0 0 0,0 0 0,0 1 1,-1-1-1,1 0 0,-1 0 0,0 0 0,0 0 0,0-3 0,0 3-13,-1 1 0,0-1 0,1 1 0,-1-1 0,0 1-1,-1-1 1,1 1 0,0-1 0,-1 1 0,1 0 0,-1 0 0,0 0 0,1 0 0,-1 0-1,0 0 1,0 0 0,0 1 0,-1-1 0,1 1 0,0-1 0,-1 1 0,1 0 0,0 0-1,-1 0 1,0 0 0,1 1 0,-4-2 0,-7-1-40,0 0 0,0 1 0,0 0 0,-22 0-1,24 1 13,0 1 0,0 1 0,-1-1-1,1 2 1,0-1 0,0 2-1,0-1 1,0 2 0,1-1-1,-1 2 1,1-1 0,-12 8 0,14-7 30,1 0 0,0 0 0,0 1 0,1 0 0,0 0 0,0 1 0,0 0 1,1 0-1,0 0 0,0 1 0,0-1 0,1 1 0,1 0 0,-1 0 0,-3 15 1,2 3-11,1-1 0,2 1 1,0 0-1,2 26 1,0-33 13,2-2 46,1 0 0,0-1 1,1 1-1,1-1 0,0 0 0,2 0 1,9 20-1,14 38 105,-23-43-70,-1 1-1,-2-1 1,-2 1 0,0 0 0,-5 52 0,1-7 176,2-63-226,-1 69 63,20 160 1,-16-218-100,-3-20 0,0 0-1,0 0 0,0 1 0,1-1 1,0 0-1,0 0 0,0 0 0,1 0 1,0 0-1,0-1 0,0 1 0,5 8 1,-5-12-22,1 1 1,-1 0 0,0-1-1,1 0 1,-1 1 0,0-1-1,1 0 1,0 0 0,-1-1-1,1 1 1,0 0 0,-1-1-1,1 0 1,0 1 0,-1-1 0,1 0-1,0-1 1,0 1 0,-1 0-1,1-1 1,4-1 0,-3 1 18,0 0 0,0-1 0,1 0 1,-1 0-1,-1 0 0,1-1 0,0 1 1,0-1-1,-1 0 0,0 0 0,1 0 0,2-4 1,9-12-5,-1-1-1,-1 0 1,-1-1 0,-1-1 0,0 0 0,-2 0 0,0-1 0,-2 0-1,-1 0 1,0-1 0,-2 1 0,-1-1 0,1-32 0,-7-378 285,6-90-148,-3 524-186,-1 4-167,0 0 242,1 0 0,-1 1 0,1-1 0,0 0 0,0 1 0,0-1 0,2 6 0,-1 8 19,3 188 13,-11 238 278,-3-43-178,11-295-99,-1-42-228</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34:18.006"/>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0 707 1528,'0'0'4239,"1"3"-3755,9 39 330,-2 0 1,5 81-1,-10 93-177,-4-149-387,1 340 566,13-318-141,-11-77-631,0 0-1,1 0 1,1-1 0,0 1 0,0-1 0,1 0 0,0 0 0,12 17-1,-11-19-81,0-1 0,0 0-1,0-1 1,1 1 0,0-1-1,1-1 1,0 1 0,0-1-1,0-1 1,0 1-1,1-2 1,17 8 0,-18-8 1,-3-2-9,0 1 0,0-1 1,0 0-1,0-1 0,1 1 1,-1-1-1,1 0 1,-1 0-1,11 0 0,-11-1-15,0 0-1,0 0 1,0-1 0,0 0-1,-1 1 1,1-1 0,0-1-1,-1 1 1,1-1-1,-1 0 1,6-3 0,-4 1 14,-1 0 0,1-1 0,-1 0 1,-1 0-1,1 0 0,-1-1 0,5-7 0,0-1-23,0-1-1,-1 1 1,-1-2-1,-1 1 0,0-1 1,-1 0-1,-1 0 1,5-32-1,-4-3-12,-4-80 0,-1 74 176,-3-93 410,6-157 161,17 184-566,0-6-40,-15-239 151,-7 215-152,7 112 22,-3 34-10,-1 1 0,0-1 0,0 1 0,-1-1 0,0 1 0,0-1 0,-1 0 0,1 1 0,-3-10 0,1 14-57,0-1 0,1 0 0,-1 1 0,0 0 0,0-1 0,0 1 0,-1 0 0,1 0 0,0 0 0,-1 0 0,0 1 0,1-1 0,-4-1 0,-42-18 5,38 17-23,-27-11-57,23 8 22,-1 0 0,-1 1 0,1 1 0,-1 1 0,0 0 0,0 1 0,-24-2 0,37 6-13,-1-1 0,0 1-1,1 0 1,-1 0 0,1 0 0,-1 0 0,1 1-1,-1-1 1,1 1 0,0 0 0,0 0 0,0 0 0,0 1-1,-4 3 1,-37 43-1031,34-37 669,6-2-690,14-10 844,22-10 611,-26 7-426,35-11 316,0 2 1,1 1-1,0 2 0,1 2 1,59-1-1,-98 8-225,0 1 0,0 1 0,1-1-1,-1 1 1,0-1 0,0 1 0,0 0 0,-1 0-1,1 1 1,0-1 0,-1 1 0,1 0 0,-1 0 0,4 5-1,26 18 78,-23-20-23,-8-5-47,0 0 1,0 0 0,0 0-1,0 0 1,0 0 0,0 0-1,0 0 1,-1 1 0,1-1-1,0 1 1,-1 0 0,1-1-1,-1 1 1,0 0 0,1 0-1,-1 0 1,0 0-1,0 0 1,0 0 0,0 0-1,-1 0 1,1 0 0,0 0-1,-1 1 1,0-1 0,1 0-1,-1 0 1,0 4 0,1 88 798,-3 103-433,-28 22 57,18 97 468,7-159-200,6-92-574,-17 118 0,3-108-92,-15 102 60,20 128-99,8-302-8,0-3-39,31 0 22,37-5-496,90 4 0,-76 2-352,60 13-4267</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34:18.908"/>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14 14 904,'0'0'3414,"-14"6"-2171,33-3 22,-1-1 1,1-1-1,33-3 0,16 1-759,322 9 361,-38-8-807,-349 0-79,0-1 1,0 1 0,0-1 0,0 1 0,0-1 0,0 0-1,0 0 1,0-1 0,0 1 0,0 0 0,0-1 0,-1 0-1,1 0 1,0 0 0,2-3 0,35-3-5022</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34:20.460"/>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4 4 1504,'-1'-3'4789,"1"80"-376,-2-35-4427,1 0 1,3 1-1,7 44 1,-7-76 15,0 0 1,2 0 0,-1 0 0,1-1 0,1 0 0,7 14 0,-9-19-6,0-1 1,1 0-1,-1-1 0,1 1 0,-1-1 1,1 1-1,0-1 0,1 0 1,-1-1-1,0 1 0,1-1 1,0 0-1,-1 0 0,1 0 1,0 0-1,6 0 0,18 3 41,1-2 0,-1-2-1,54-2 1,-17-1 34,-19-1 52,0-3 0,-1-1 0,0-2 0,47-16-1,55-12-46,85 3 315,-163 24-146,-46 5-218,1 2-1,28-1 0,4 3 244,88-12 0,-98 7-215,77 1 1,-124 5-62</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35:26.778"/>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1 73 3809,'0'0'8010,"19"0"-7938,436 0 334,-368 9-389,3-1 36,-37-8-4,109 3 272,-7 23 297,332-15-165,-386-12-418,146 7 29,-173-6-27,1-2 1,84-16-1,-52 6 141,-70 10-119,63-14 0,109-23 361,-104 22-305,-56 8-51,1 2 0,53 0 0,137 2-204,-240 38-4465</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20:35:40.844"/>
    </inkml:context>
    <inkml:brush xml:id="br0">
      <inkml:brushProperty name="width" value="0.5" units="cm"/>
      <inkml:brushProperty name="height" value="1" units="cm"/>
      <inkml:brushProperty name="color" value="#00FDFF"/>
      <inkml:brushProperty name="tip" value="rectangle"/>
      <inkml:brushProperty name="rasterOp" value="maskPen"/>
    </inkml:brush>
  </inkml:definitions>
  <inkml:trace contextRef="#ctx0" brushRef="#br0">0 46 624,'29'-6'12107,"120"7"-10173,165-2-1052,-156-12-747,33 1 93,843 9 866,-326 14-949,-488-22 54,-129 8-169,17-2-27,-66 2 65,75 4-1,-42 1-21,-12-2 154</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28.126"/>
    </inkml:context>
    <inkml:brush xml:id="br0">
      <inkml:brushProperty name="width" value="0.05" units="cm"/>
      <inkml:brushProperty name="height" value="0.05" units="cm"/>
    </inkml:brush>
  </inkml:definitions>
  <inkml:trace contextRef="#ctx0" brushRef="#br0">0 1 9274,'0'0'6913,"174"151"-6544,-102-92-177,6-3-104,0-8-88,18-6-713,-21-12-1183,-19-10-4561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28.696"/>
    </inkml:context>
    <inkml:brush xml:id="br0">
      <inkml:brushProperty name="width" value="0.05" units="cm"/>
      <inkml:brushProperty name="height" value="0.05" units="cm"/>
    </inkml:brush>
  </inkml:definitions>
  <inkml:trace contextRef="#ctx0" brushRef="#br0">52 39 5705,'0'0'4113,"-9"27"-2595,-24 87-487,30-104-930,1 1 0,0-1 0,1 0 0,0 1 0,0-1 1,1 1-1,1-1 0,-1 1 0,2-1 0,0 0 0,0 1 1,0-1-1,1 0 0,1 0 0,0 0 0,0-1 0,1 1 1,0-1-1,1 0 0,0-1 0,11 13 0,-6-11-35,-1-1-1,1 0 1,1-1 0,0 0-1,0-1 1,1 0 0,-1-1-1,1-1 1,1 0 0,-1-1-1,1 0 1,0-1-1,-1 0 1,21 0 0,-7-1-52,0-1 1,0-1 0,0-2 0,0-1 0,-1-1-1,1-1 1,32-11 0,-44 11-53,0 0 0,0-2 0,-1 0 0,0 0 0,-1-1 0,1-1-1,-1 0 1,-1-1 0,0-1 0,0 0 0,-1 0 0,-1-1 0,17-23 0,-23 28 24,0 0 1,0-1-1,-1 1 1,0-1-1,0 0 1,-1 0-1,0 0 1,-1 0 0,1 0-1,-1 0 1,-1 0-1,0-1 1,0 1-1,0 0 1,-1 0-1,-1 0 1,1 0-1,-1 0 1,0 0-1,-1 0 1,0 0-1,0 1 1,-1-1-1,0 1 1,0 0-1,-1 0 1,0 0-1,0 1 1,0 0-1,-1 0 1,0 0-1,0 1 1,0 0-1,-8-5 1,0 1-57,0 1 1,-1 1 0,1 0 0,-2 1-1,1 0 1,-1 1 0,0 1-1,-26-3 1,-9 2-1211,-72 2 1,87 3-27,-20 0-3510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29.144"/>
    </inkml:context>
    <inkml:brush xml:id="br0">
      <inkml:brushProperty name="width" value="0.05" units="cm"/>
      <inkml:brushProperty name="height" value="0.05" units="cm"/>
    </inkml:brush>
  </inkml:definitions>
  <inkml:trace contextRef="#ctx0" brushRef="#br0">1 34 760,'0'0'12443,"99"0"-11619,-33 0-200,5 0-248,-2-3-376,-10-5-224,0-1-872,-15 4-1681,-16-4-2184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29.583"/>
    </inkml:context>
    <inkml:brush xml:id="br0">
      <inkml:brushProperty name="width" value="0.05" units="cm"/>
      <inkml:brushProperty name="height" value="0.05" units="cm"/>
    </inkml:brush>
  </inkml:definitions>
  <inkml:trace contextRef="#ctx0" brushRef="#br0">65 97 4121,'0'0'3885,"-11"29"-2789,-32 94-281,41-118-738,0 0 1,0 1 0,1-1-1,0 1 1,0-1-1,0 1 1,1-1 0,0 1-1,0 0 1,0-1-1,1 1 1,0-1 0,0 1-1,0-1 1,1 1-1,0-1 1,0 0-1,0 0 1,0 0 0,1 0-1,0 0 1,6 7-1,-5-6 21,7 11 66,0-2 1,2 1-1,0-1 1,1-1 0,0-1-1,1 0 1,0-1-1,1 0 1,1-1 0,0-1-1,0-1 1,1 0 0,0-1-1,20 5 1,-2-3-41,1-1 0,1-3 0,-1-1 0,1-1 0,0-2 0,52-5 1,-61 1-105,0-2 0,-1-1 0,0-1 0,0-1 0,0-2 0,31-14 0,-40 15-12,-1-1 0,0-1 0,0-1-1,-1 0 1,-1-1 0,0-1 0,-1 0 0,0-2-1,20-24 1,-31 34 7,0-1 0,0 0-1,-1 0 1,1-1 0,-1 1 0,-1-1-1,0 1 1,1-1 0,-2 0 0,1 0-1,-1 0 1,0 0 0,-1 0-1,1 0 1,-2 0 0,1 0 0,-1 0-1,0 0 1,0 0 0,-4-12 0,1 8 30,-1 1 0,0-1 1,-1 1-1,0 0 1,-1 0-1,0 1 1,0-1-1,-1 2 1,0-1-1,0 1 1,-15-10-1,1 2-5,-1 1 1,0 1-1,-1 1 0,-1 2 0,0 0 1,0 2-1,-43-11 0,27 12-99,0 1 1,0 2-1,-1 2 0,-54 3 0,82 1-20,0 0-1,0 1 1,0 1 0,0 0-1,0 1 1,0 1-1,-24 11 1,20-6-500,-1 1 1,2 1-1,0 1 0,-23 22 0,-8 13-4032</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30.618"/>
    </inkml:context>
    <inkml:brush xml:id="br0">
      <inkml:brushProperty name="width" value="0.05" units="cm"/>
      <inkml:brushProperty name="height" value="0.05" units="cm"/>
    </inkml:brush>
  </inkml:definitions>
  <inkml:trace contextRef="#ctx0" brushRef="#br0">0 0 8490,'0'0'4940,"51"1"-4640,462 9 768,1175 27-499,-814-28-1833,-861-9 1296,-12 0 4,1 0 0,0 0 0,0 0 1,-1 0-1,1 0 0,0 0 1,0 0-1,-1-1 0,1 1 0,3-2 1,-4 2 539,-34-3-600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31.114"/>
    </inkml:context>
    <inkml:brush xml:id="br0">
      <inkml:brushProperty name="width" value="0.05" units="cm"/>
      <inkml:brushProperty name="height" value="0.05" units="cm"/>
    </inkml:brush>
  </inkml:definitions>
  <inkml:trace contextRef="#ctx0" brushRef="#br0">0 1 7074,'0'0'6918,"21"1"-6639,341 37 52,-335-34-424,11 1-263,0 1-1,70 22 1,-105-27 337,0 0-1,0 0 1,0 1-1,0-1 1,-1 1 0,1-1-1,0 1 1,-1 0-1,1 0 1,-1 0-1,0 0 1,0 1 0,0-1-1,0 1 1,0-1-1,-1 1 1,1 0-1,-1-1 1,3 7 0,-3-6 46,-1 1 1,0-1-1,1 1 1,-1-1-1,0 1 0,-1-1 1,1 1-1,-1-1 1,1 0-1,-1 1 1,0-1-1,0 0 1,0 1-1,-1-1 1,1 0-1,-1 0 1,0 0-1,-3 4 1,-14 16 293,-1-2 0,-1 0 0,-1-1 1,-41 27-1,31-22-92,-10 5-234,19-14 407,-39 33 0,58-45-666,-1 1 0,1-1 1,0 1-1,0 0 0,0 0 0,1 0 0,0 0 0,0 1 0,0-1 0,1 1 0,0 0 0,0 0 0,-2 11 0,3-7-6096</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43.754"/>
    </inkml:context>
    <inkml:brush xml:id="br0">
      <inkml:brushProperty name="width" value="0.05" units="cm"/>
      <inkml:brushProperty name="height" value="0.05" units="cm"/>
    </inkml:brush>
  </inkml:definitions>
  <inkml:trace contextRef="#ctx0" brushRef="#br0">13 0 6649,'0'0'5866,"-3"194"-5482,-3-119-248,3 7-136,3-7-80,0 12-944,0-22-1873,0-20-2048</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44.109"/>
    </inkml:context>
    <inkml:brush xml:id="br0">
      <inkml:brushProperty name="width" value="0.05" units="cm"/>
      <inkml:brushProperty name="height" value="0.05" units="cm"/>
    </inkml:brush>
  </inkml:definitions>
  <inkml:trace contextRef="#ctx0" brushRef="#br0">1 246 5097,'0'0'4161,"29"-7"-4092,10-1-66,-2 0-31,0-1-1,60-24 1,-65 21-697,49-28 0,-73 36 574,0-1 0,0 0 1,-1-1-1,1 0 1,-1 0-1,-1 0 1,1-1-1,-1 0 1,0 0-1,-1-1 1,6-9-1,-10 14 567,1 0-1,-1 0 1,-1 0 0,1 0 0,0 0 0,-1 0-1,0 0 1,0 0 0,0-7 0,0 2 3138,-7 10-1091,4 1-2402,0 1 0,1-1-1,-1 0 1,1 1-1,0 0 1,0-1-1,1 1 1,-1 0 0,-1 8-1,-9 43 140,8-34-119,-7 40-34,-4 112-1,12-17-3061,3-102-1567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15:33.243"/>
    </inkml:context>
    <inkml:brush xml:id="br0">
      <inkml:brushProperty name="width" value="0.05" units="cm"/>
      <inkml:brushProperty name="height" value="0.05" units="cm"/>
      <inkml:brushProperty name="color" value="#E71224"/>
    </inkml:brush>
  </inkml:definitions>
  <inkml:trace contextRef="#ctx0" brushRef="#br0">4 12 6081,'0'0'8698,"-3"-11"-9114,12 11-1024,10 0-633,-1 0-2560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37.370"/>
    </inkml:context>
    <inkml:brush xml:id="br0">
      <inkml:brushProperty name="width" value="0.05" units="cm"/>
      <inkml:brushProperty name="height" value="0.05" units="cm"/>
    </inkml:brush>
  </inkml:definitions>
  <inkml:trace contextRef="#ctx0" brushRef="#br0">0 1 4425,'0'0'7209,"0"143"-6136,0-59-377,0 5-224,3 4-128,4-9-120,-1-14-128,3-14-96,1-17-160,2-19-832,4-9-1881,-7-11-2128</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37.707"/>
    </inkml:context>
    <inkml:brush xml:id="br0">
      <inkml:brushProperty name="width" value="0.05" units="cm"/>
      <inkml:brushProperty name="height" value="0.05" units="cm"/>
    </inkml:brush>
  </inkml:definitions>
  <inkml:trace contextRef="#ctx0" brushRef="#br0">0 138 4401,'0'0'6913,"172"-22"-6529,-101 5-335,1 0-49,-7-3-1185,-5-5-1335,-20 5-281,-18 4-376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38.039"/>
    </inkml:context>
    <inkml:brush xml:id="br0">
      <inkml:brushProperty name="width" value="0.05" units="cm"/>
      <inkml:brushProperty name="height" value="0.05" units="cm"/>
    </inkml:brush>
  </inkml:definitions>
  <inkml:trace contextRef="#ctx0" brushRef="#br0">10 17 960,'0'0'7250,"-9"-17"-6010,9 62 280,0 14-111,3 11-713,3 3-440,4-3-232,-1-8-24,3-1-1096,-2-13-985,-1-17-2264</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38.371"/>
    </inkml:context>
    <inkml:brush xml:id="br0">
      <inkml:brushProperty name="width" value="0.05" units="cm"/>
      <inkml:brushProperty name="height" value="0.05" units="cm"/>
    </inkml:brush>
  </inkml:definitions>
  <inkml:trace contextRef="#ctx0" brushRef="#br0">1 112 5249,'0'0'3829,"31"-14"-3242,102-44-230,-118 52-233,0 0 0,1 0 1,-1 2-1,1 0 0,0 1 0,0 0 0,27 0 1,-18 2 0,-10 0-40,-6 0-52,0 0 0,-1 1 0,1 0 1,0 0-1,0 1 0,10 2 0,-17-2-31,0 0 1,-1-1-1,1 1 0,0 0 0,-1 0 0,1 0 1,-1 0-1,1 0 0,-1 1 0,1-1 1,-1 0-1,0 1 0,1-1 0,-1 1 0,0-1 1,0 1-1,0-1 0,-1 1 0,1 0 1,0-1-1,0 1 0,-1 0 0,1 0 0,-1 0 1,0-1-1,1 1 0,-1 0 0,0 0 1,0 0-1,0 0 0,-1 0 0,1 0 0,0-1 1,-1 4-1,-1-1 47,1 1 1,-1-1 0,1 0-1,-1 0 1,0 0-1,-1-1 1,1 1 0,-1 0-1,1-1 1,-1 1-1,0-1 1,0 0-1,-1 0 1,-5 4 0,-11 7-14,-31 17-1,31-18-51,-212 118-747,232-131 751,0 0 0,0 0-1,0 0 1,0 0 0,0 0 0,0 0 0,-1 0 0,1 0 0,0 0 0,0 0 0,0 0-1,0 0 1,0 0 0,0 0 0,0 0 0,0 0 0,0 1 0,0-1 0,0 0 0,-1 0-1,1 0 1,0 0 0,0 0 0,0 0 0,0 0 0,0 0 0,0 0 0,0 0 0,0 0-1,0 0 1,0 0 0,0 1 0,0-1 0,0 0 0,0 0 0,0 0 0,0 0-1,0 0 1,0 0 0,0 0 0,0 0 0,0 0 0,0 0 0,0 1 0,0-1 0,0 0-1,0 0 1,0 0 0,0 0 0,0 0 0,0 0 0,0 0 0,0 0 0,0 0 0,0 0-1,0 0 1,0 1 0,0-1 0,0 0 0,1 0 0,-1 0 0,0 0 0,0 0 0,0 0-1,0 0 1,0 0 0,11 2-357,20-2 278,-26 0 77,80-1 141,111 4 174,-187-2-299,-1 0 0,0 1 0,0 0 0,0 0 0,0 1-1,0 0 1,0 0 0,14 9 0,-19-10 44,0 0-1,0 0 1,0 1-1,0-1 1,0 1-1,-1 0 1,1 0-1,-1 0 1,0 0 0,1 1-1,-2-1 1,1 1-1,0-1 1,-1 1-1,1-1 1,-1 1-1,0 0 1,-1 0 0,1 0-1,0-1 1,-1 7-1,0-6 43,-1-1 0,0 0 0,0 0 0,0 0 0,0 1 0,0-1 0,-1 0 0,1 0 0,-1-1 0,0 1 0,1 0 0,-1-1 0,-1 1 0,1-1 0,0 1-1,-1-1 1,1 0 0,-1 0 0,-5 3 0,-8 5 136,0-1 1,-24 10-1,32-15-150,-13 4 8,0-1 1,0 0-1,-1-2 0,0 0 1,-28 2-1,-2-4-366,-57-3 1,106 1 82,0-1 1,0 0 0,0 0 0,0-1-1,0 1 1,0 0 0,0-1 0,0 0-1,0 0 1,0 0 0,0 0 0,1 0-1,-1-1 1,0 1 0,1-1 0,-1 1-1,1-1 1,-1 0 0,1 0 0,0 0-1,0-1 1,0 1 0,0 0 0,-3-6-1,3-4-4093</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38.926"/>
    </inkml:context>
    <inkml:brush xml:id="br0">
      <inkml:brushProperty name="width" value="0.05" units="cm"/>
      <inkml:brushProperty name="height" value="0.05" units="cm"/>
    </inkml:brush>
  </inkml:definitions>
  <inkml:trace contextRef="#ctx0" brushRef="#br0">0 4 4977,'0'0'7434,"0"-4"-6515,0 10-650,3 66 124,3 0 0,23 111 0,-25-166-1436,1 0 0,1 0 0,14 28 0,-17-38 54,2 6-3259</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39.258"/>
    </inkml:context>
    <inkml:brush xml:id="br0">
      <inkml:brushProperty name="width" value="0.05" units="cm"/>
      <inkml:brushProperty name="height" value="0.05" units="cm"/>
    </inkml:brush>
  </inkml:definitions>
  <inkml:trace contextRef="#ctx0" brushRef="#br0">1 45 3225,'0'0'8425,"177"-6"-7856,-115 3-297,-6 1-272,-3-4-96,-9 0-777,-7-2-1143,-12 2-1097,-12-2-1224</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39.596"/>
    </inkml:context>
    <inkml:brush xml:id="br0">
      <inkml:brushProperty name="width" value="0.05" units="cm"/>
      <inkml:brushProperty name="height" value="0.05" units="cm"/>
    </inkml:brush>
  </inkml:definitions>
  <inkml:trace contextRef="#ctx0" brushRef="#br0">107 146 2961,'0'0'1676,"-13"24"112,-1 0-1301,3-7-156,0 0 0,2 1 0,0 1 0,2-1 0,0 1-1,0 1 1,-2 20 0,5-19 111,1 1 0,1-1-1,2 40 1,0-54-360,1 1 0,0-1 0,0 0 0,0 0-1,1 0 1,1 0 0,-1-1 0,1 1 0,0 0 0,0-1 0,1 0 0,0 0-1,0 0 1,0 0 0,6 5 0,0-3 39,-1-1-1,1 0 1,0 0-1,1-1 1,0 0 0,0-1-1,0 0 1,0-1-1,1 0 1,22 4 0,2-3 121,0-2 0,50 0-1,-51-4-186,-1-1 0,0-2 0,0-1 0,64-18 0,-78 17-59,-1-1 0,1-1 0,-2-1-1,1 0 1,-1-2 0,-1 0 0,0-1 0,0 0 0,21-23 0,-32 29-5,0 0-1,-1-1 1,0 0 0,0 0-1,-1 0 1,0 0 0,0-1-1,0 0 1,-1 0 0,-1 0 0,1 0-1,-1 0 1,0 0 0,-1-1-1,0 1 1,0-1 0,-1 1 0,0 0-1,-1-1 1,-2-12 0,0 9 7,0-1 1,-1 1 0,-1 0-1,0 0 1,-1 0 0,0 1 0,-1-1-1,0 2 1,-1-1 0,0 1-1,-1 0 1,-14-13 0,-2 1-130,-1 2 0,-1 0 1,0 2-1,-2 0 0,0 3 1,-54-23-1,63 31-356,0 0-1,-1 1 1,1 2 0,-1 0-1,0 1 1,0 0 0,0 2-1,0 1 1,0 1 0,0 0-1,-35 8 1,12 8-4131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40.060"/>
    </inkml:context>
    <inkml:brush xml:id="br0">
      <inkml:brushProperty name="width" value="0.05" units="cm"/>
      <inkml:brushProperty name="height" value="0.05" units="cm"/>
    </inkml:brush>
  </inkml:definitions>
  <inkml:trace contextRef="#ctx0" brushRef="#br0">0 1 5721,'0'0'6858,"0"154"-6050,0-90-456,0-2-184,0-11-144,0-12-24,6-11-384,7-14-712,-1-14-785,-2 0-975,-4 0-425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40.398"/>
    </inkml:context>
    <inkml:brush xml:id="br0">
      <inkml:brushProperty name="width" value="0.05" units="cm"/>
      <inkml:brushProperty name="height" value="0.05" units="cm"/>
    </inkml:brush>
  </inkml:definitions>
  <inkml:trace contextRef="#ctx0" brushRef="#br0">1 1 5713,'0'0'6467,"28"14"-5427,-7-3-867,164 90 641,-173-94-804,44 29-71,2-2 0,1-3 1,86 31-1,-142-61-64,0 0 0,0 0 1,0 0-1,0-1 0,0 1 1,0-1-1,0 1 0,5-2 0,-7 1-35,0 0-1,-1 0 1,1-1-1,0 1 1,0-1-1,-1 1 0,1-1 1,0 1-1,-1-1 1,1 1-1,0-1 1,-1 0-1,1 1 0,-1-1 1,1 0-1,-1 1 1,1-1-1,-1 0 1,0 0-1,1 0 0,-1 1 1,0-1-1,0 0 1,1 0-1,-1 0 1,0 0-1,0 1 0,0-1 1,0 0-1,0-1 1,0-20-4737</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40.731"/>
    </inkml:context>
    <inkml:brush xml:id="br0">
      <inkml:brushProperty name="width" value="0.05" units="cm"/>
      <inkml:brushProperty name="height" value="0.05" units="cm"/>
    </inkml:brush>
  </inkml:definitions>
  <inkml:trace contextRef="#ctx0" brushRef="#br0">7 1 4257,'0'0'8138,"-6"50"-7954,6 9 632,0 11-160,0 6-424,0-3-112,0-9-72,3-11-48,6-10-232,10-10-456,-3-10-1209,2-15-2327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15:43.626"/>
    </inkml:context>
    <inkml:brush xml:id="br0">
      <inkml:brushProperty name="width" value="0.05" units="cm"/>
      <inkml:brushProperty name="height" value="0.05" units="cm"/>
    </inkml:brush>
  </inkml:definitions>
  <inkml:trace contextRef="#ctx0" brushRef="#br0">7 1 6361,'0'0'5978,"-6"3"-6058,6-1 88,0 1-8,0 14-96,0-3-1889,0 0-3896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41.063"/>
    </inkml:context>
    <inkml:brush xml:id="br0">
      <inkml:brushProperty name="width" value="0.05" units="cm"/>
      <inkml:brushProperty name="height" value="0.05" units="cm"/>
    </inkml:brush>
  </inkml:definitions>
  <inkml:trace contextRef="#ctx0" brushRef="#br0">0 25 4849,'0'0'7982,"36"0"-7813,-11 0-119,231-5 499,-199 2-590,396-14-1965,-451 17 439</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41.401"/>
    </inkml:context>
    <inkml:brush xml:id="br0">
      <inkml:brushProperty name="width" value="0.05" units="cm"/>
      <inkml:brushProperty name="height" value="0.05" units="cm"/>
    </inkml:brush>
  </inkml:definitions>
  <inkml:trace contextRef="#ctx0" brushRef="#br0">533 9 4657,'0'0'6436,"-33"-3"-6068,-111-2 88,135 5-361,-1 0 0,1 1 1,0 0-1,-1 1 0,1 0 0,0 1 0,0 0 0,0 0 0,0 0 1,1 2-1,-1-1 0,1 1 0,-13 10 0,8-7 56,-5 5 59,1 0-1,0 1 0,0 1 0,2 0 1,0 1-1,0 1 0,-14 23 1,20-26-105,1 0 1,1 0-1,0 1 1,1 0-1,1 0 1,0 0-1,1 1 1,0-1-1,2 1 1,-2 28-1,4-37-92,0-1-1,0 1 1,1 0-1,-1 0 0,2 0 1,-1 0-1,1-1 0,0 1 1,1-1-1,-1 1 0,1-1 1,0 0-1,6 9 1,-2-8-11,-1 0 0,1 0 0,0 0 0,0-1 0,1 0 1,0-1-1,0 0 0,0 0 0,13 5 0,2 0 16,1-1 0,1-2 1,-1 0-1,1-2 0,0 0 0,35 1 0,-8-4-149,0-2 0,57-8-1,-81 4-416,1-1-1,-1-2 0,-1 0 0,1-2 0,26-13 0,62-39-5251,-54 18-406</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41.849"/>
    </inkml:context>
    <inkml:brush xml:id="br0">
      <inkml:brushProperty name="width" value="0.05" units="cm"/>
      <inkml:brushProperty name="height" value="0.05" units="cm"/>
    </inkml:brush>
  </inkml:definitions>
  <inkml:trace contextRef="#ctx0" brushRef="#br0">41 0 3185,'0'0'10490,"-34"81"-9514,31-16-176,0 11-416,3-6-360,0-6-24,0-5-840,12-17-2040,-3-19-3482</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42.366"/>
    </inkml:context>
    <inkml:brush xml:id="br0">
      <inkml:brushProperty name="width" value="0.05" units="cm"/>
      <inkml:brushProperty name="height" value="0.05" units="cm"/>
    </inkml:brush>
  </inkml:definitions>
  <inkml:trace contextRef="#ctx0" brushRef="#br0">53 1 4353,'0'0'8778,"-21"53"-8130,11 6 80,1 14-128,0 11-88,5-3-280,4-5-160,0-12-72,0-13-664,0-15-648,4-13-1785,-1-15-2976</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42.705"/>
    </inkml:context>
    <inkml:brush xml:id="br0">
      <inkml:brushProperty name="width" value="0.05" units="cm"/>
      <inkml:brushProperty name="height" value="0.05" units="cm"/>
    </inkml:brush>
  </inkml:definitions>
  <inkml:trace contextRef="#ctx0" brushRef="#br0">0 104 1560,'0'0'7818,"181"-16"-7234,-116 4-432,1 1-152,9-14-768,-22 5-1440,-13 1-2537</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43.037"/>
    </inkml:context>
    <inkml:brush xml:id="br0">
      <inkml:brushProperty name="width" value="0.05" units="cm"/>
      <inkml:brushProperty name="height" value="0.05" units="cm"/>
    </inkml:brush>
  </inkml:definitions>
  <inkml:trace contextRef="#ctx0" brushRef="#br0">23 1 5417,'0'0'8210,"-22"207"-7034,22-123-536,0 3-560,0-9-80,0 7-1280,0-21-2993,0-19-4225</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43.387"/>
    </inkml:context>
    <inkml:brush xml:id="br0">
      <inkml:brushProperty name="width" value="0.05" units="cm"/>
      <inkml:brushProperty name="height" value="0.05" units="cm"/>
    </inkml:brush>
  </inkml:definitions>
  <inkml:trace contextRef="#ctx0" brushRef="#br0">0 1 3673,'0'0'11002,"4"95"-9986,-4-25-239,0 14-473,0 6-144,0-1-160,0 18-641,0-23-1343,0-22-2681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44.811"/>
    </inkml:context>
    <inkml:brush xml:id="br0">
      <inkml:brushProperty name="width" value="0.05" units="cm"/>
      <inkml:brushProperty name="height" value="0.05" units="cm"/>
    </inkml:brush>
  </inkml:definitions>
  <inkml:trace contextRef="#ctx0" brushRef="#br0">1 68 3121,'0'0'11786,"215"-28"-10882,-116 11-368,7 6-327,-6 2-209,-10 6-201,-15 3-303,-16 0-536,-3 0-864,-15 0-881,-16 0-1848</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45.613"/>
    </inkml:context>
    <inkml:brush xml:id="br0">
      <inkml:brushProperty name="width" value="0.05" units="cm"/>
      <inkml:brushProperty name="height" value="0.05" units="cm"/>
    </inkml:brush>
  </inkml:definitions>
  <inkml:trace contextRef="#ctx0" brushRef="#br0">538 10 5801,'0'0'5508,"-28"-3"-5269,-97-4 48,115 8-251,1 0 1,-1 0 0,0 1-1,1 0 1,0 1 0,-1 0-1,1 0 1,0 1 0,0 0 0,1 0-1,-1 1 1,-11 10 0,2-4 68,-6 5 86,1 0 0,1 1 0,0 1 1,2 1-1,0 1 0,-20 26 0,32-36-109,1 0 1,0 1 0,1 0-1,0 0 1,1 0-1,0 1 1,0-1 0,1 1-1,1 0 1,0 0 0,1 1-1,0-1 1,1 1-1,0-1 1,1 1 0,2 14-1,-1-22-71,0-1 0,0 1-1,0 0 1,1 0 0,0-1-1,0 1 1,0-1 0,0 0-1,1 1 1,0-1 0,-1 0-1,2-1 1,4 6 0,-1-3-4,0 0 1,0-1-1,0 0 1,1 0-1,-1-1 1,1 0-1,9 3 1,6 0 12,0 0-1,0-2 1,1 0 0,41 2-1,-16-4-242,-1-3-1,1-1 0,80-14 1,-90 7-1255,0-1 1,57-23 0,-20-2-3471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46.092"/>
    </inkml:context>
    <inkml:brush xml:id="br0">
      <inkml:brushProperty name="width" value="0.05" units="cm"/>
      <inkml:brushProperty name="height" value="0.05" units="cm"/>
    </inkml:brush>
  </inkml:definitions>
  <inkml:trace contextRef="#ctx0" brushRef="#br0">240 0 4257,'0'0'8034,"-143"208"-7362,112-138-88,3-3-176,9-11-80,7-14-232,6-11-96,6-12-368,0-10-880,9-6-1457,6-3-1416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16:52.151"/>
    </inkml:context>
    <inkml:brush xml:id="br0">
      <inkml:brushProperty name="width" value="0.05" units="cm"/>
      <inkml:brushProperty name="height" value="0.05" units="cm"/>
      <inkml:brushProperty name="color" value="#004F8B"/>
    </inkml:brush>
  </inkml:definitions>
  <inkml:trace contextRef="#ctx0" brushRef="#br0">1 1 12339,'0'0'4008,"21"0"-9729,1 0 1240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46.431"/>
    </inkml:context>
    <inkml:brush xml:id="br0">
      <inkml:brushProperty name="width" value="0.05" units="cm"/>
      <inkml:brushProperty name="height" value="0.05" units="cm"/>
    </inkml:brush>
  </inkml:definitions>
  <inkml:trace contextRef="#ctx0" brushRef="#br0">303 0 4337,'0'0'5441,"-144"163"-4001,98-104-383,5-6-113,7-8-248,9-9-248,13-10-392,12-10-56,0-7-720,12-9-1369,13 0-1143,0-9-2377</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46.763"/>
    </inkml:context>
    <inkml:brush xml:id="br0">
      <inkml:brushProperty name="width" value="0.05" units="cm"/>
      <inkml:brushProperty name="height" value="0.05" units="cm"/>
    </inkml:brush>
  </inkml:definitions>
  <inkml:trace contextRef="#ctx0" brushRef="#br0">45 244 5521,'0'0'4097,"-8"33"-2609,-23 104-398,29-128-986,0 0 0,1 0 0,1 0 0,-1 0 0,2 1 0,-1-1 0,1 0-1,3 12 1,-3-16-62,1-1-1,-1 0 1,1 1-1,0-1 0,0 0 1,0 0-1,1-1 0,0 1 1,-1 0-1,1-1 0,1 0 1,5 6-1,1-3-10,-1-1 0,0-1 0,1 1 0,0-2 0,0 1 0,0-1 0,1-1 0,-1 0 0,1 0-1,-1-1 1,16 0 0,-2 1-21,0-1 0,0-1 0,0-1-1,0-1 1,0-1 0,0-1 0,-1-1 0,46-17-1,-48 13-71,-1-2-1,0 0 1,-1-1-1,29-23 1,-40 28 45,-1 0-1,0 0 1,0-1 0,0 0-1,-1 0 1,0 0 0,-1-1-1,1 0 1,-2 0 0,1-1 0,-2 1-1,5-16 1,-5 14 59,-1-1 0,0 1 0,-1-1 0,0 1 0,-1-1 1,-1 0-1,1 1 0,-2-1 0,0 0 0,0 1 0,-1 0 0,0-1 0,-1 1 0,-1 1 0,1-1 1,-2 0-1,1 1 0,-2 0 0,1 1 0,-16-18 0,11 15 2,-1 1 0,0 1 0,0 0 0,-1 1-1,-1 0 1,1 1 0,-1 0 0,-1 1 0,1 1 0,-1 0 0,0 1-1,-1 1 1,1 0 0,-1 1 0,0 1 0,1 0 0,-28 2 0,34 0-106,1 0 1,0 1 0,-1 0 0,1 1 0,0-1-1,0 2 1,0-1 0,0 1 0,1 0 0,-1 1 0,1 0-1,0 0 1,-11 9 0,1 1-1124,0 2 0,2 0 1,-25 33-1,-6 16-6956</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47.382"/>
    </inkml:context>
    <inkml:brush xml:id="br0">
      <inkml:brushProperty name="width" value="0.05" units="cm"/>
      <inkml:brushProperty name="height" value="0.05" units="cm"/>
    </inkml:brush>
  </inkml:definitions>
  <inkml:trace contextRef="#ctx0" brushRef="#br0">0 0 7058,'0'0'7985,"178"157"-7577,-113-104-240,7 1-168,-4-9-64,4 5-976,-13-13-1921,-24-12-4552</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48.167"/>
    </inkml:context>
    <inkml:brush xml:id="br0">
      <inkml:brushProperty name="width" value="0.05" units="cm"/>
      <inkml:brushProperty name="height" value="0.05" units="cm"/>
    </inkml:brush>
  </inkml:definitions>
  <inkml:trace contextRef="#ctx0" brushRef="#br0">81 77 4473,'0'0'3931,"-13"30"-2220,-39 98-374,49-119-1253,0 0 1,0 1-1,1-1 0,0 1 1,1 0-1,0-1 0,1 1 1,-1 0-1,2-1 1,0 1-1,0 0 0,0-1 1,1 1-1,1-1 0,0 1 1,0-1-1,1 0 1,0 0-1,0-1 0,1 1 1,0-1-1,7 8 1,-4-7-52,1 0 1,0-1 0,0-1-1,1 1 1,0-1 0,0-1 0,1 0-1,0-1 1,0 1 0,0-2 0,1 0-1,-1 0 1,1-1 0,0-1 0,19 2-1,0-1-15,0-2-1,0-1 1,0-1-1,0-2 0,43-9 1,-53 7-50,-1-1 1,-1 0-1,1-2 0,-1 0 1,-1-1-1,1-1 0,-2-1 1,1-1-1,15-13 0,-27 19 49,0 0 0,0 0-1,0-1 1,-1 0 0,0 0 0,0 0-1,-1 0 1,0-1 0,0 0-1,-1 0 1,0 0 0,0 0-1,-1 0 1,0-1 0,0 1 0,-1-1-1,0 1 1,-1-1 0,0 0-1,0 1 1,-1-1 0,0 1 0,-1-1-1,1 1 1,-2-1 0,1 1-1,-1 0 1,0 0 0,-1 0 0,0 0-1,0 1 1,-1 0 0,-7-10-1,0 3 57,-2-1 0,0 2 0,0 0 0,-1 0 0,-1 2 0,0-1 0,0 2 0,-1 1 0,0 0 0,-1 1 0,0 0 0,-23-5 0,26 9-409,0 1 1,0 1-1,-1 0 1,1 1-1,-1 0 0,1 1 1,-1 1-1,1 1 1,0 0-1,-1 1 0,1 0 1,0 1-1,1 1 1,-1 1-1,-23 12 0,-20 15-6194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48.938"/>
    </inkml:context>
    <inkml:brush xml:id="br0">
      <inkml:brushProperty name="width" value="0.05" units="cm"/>
      <inkml:brushProperty name="height" value="0.05" units="cm"/>
    </inkml:brush>
  </inkml:definitions>
  <inkml:trace contextRef="#ctx0" brushRef="#br0">0 40 5737,'0'0'8898,"187"-9"-8242,-128 1-400,-2 2-184,-4 1-16,-10-1-56,-9 3-432,-9 0-568,-12 3-768,-7 0-2481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53.566"/>
    </inkml:context>
    <inkml:brush xml:id="br0">
      <inkml:brushProperty name="width" value="0.05" units="cm"/>
      <inkml:brushProperty name="height" value="0.05" units="cm"/>
      <inkml:brushProperty name="color" value="#E71224"/>
    </inkml:brush>
  </inkml:definitions>
  <inkml:trace contextRef="#ctx0" brushRef="#br0">0 0 4785,'0'0'9330,"3"15"-7294,16 420-1222,-17-410-1052,-1 1 98,1-2 1,7 32-1,-8-50-285,1 0-1,-1-1 1,1 1-1,0-1 1,1 1-1,-1-1 0,1 0 1,0 0-1,1 0 1,-1 0-1,1 0 1,0-1-1,0 0 0,0 0 1,5 4-1,10 0-4640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53.898"/>
    </inkml:context>
    <inkml:brush xml:id="br0">
      <inkml:brushProperty name="width" value="0.05" units="cm"/>
      <inkml:brushProperty name="height" value="0.05" units="cm"/>
      <inkml:brushProperty name="color" value="#E71224"/>
    </inkml:brush>
  </inkml:definitions>
  <inkml:trace contextRef="#ctx0" brushRef="#br0">1 71 3449,'0'0'9530,"165"-39"-9290,-137 33-240,0 3 0,12-5-1032,-8 2-1385,-11-2-2352</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54.237"/>
    </inkml:context>
    <inkml:brush xml:id="br0">
      <inkml:brushProperty name="width" value="0.05" units="cm"/>
      <inkml:brushProperty name="height" value="0.05" units="cm"/>
      <inkml:brushProperty name="color" value="#E71224"/>
    </inkml:brush>
  </inkml:definitions>
  <inkml:trace contextRef="#ctx0" brushRef="#br0">9 0 2985,'0'0'10458,"-3"109"-9306,0-33-168,0 11-440,3 8-247,0-8-177,0-8-120,0-12-177,0-14-407,16-8-368,-4-14-888,-6-11-3777</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4:16.599"/>
    </inkml:context>
    <inkml:brush xml:id="br0">
      <inkml:brushProperty name="width" value="0.05" units="cm"/>
      <inkml:brushProperty name="height" value="0.05" units="cm"/>
      <inkml:brushProperty name="color" value="#E71224"/>
    </inkml:brush>
  </inkml:definitions>
  <inkml:trace contextRef="#ctx0" brushRef="#br0">19 43 4617,'0'0'10522,"0"-7"-9615,0-21-195,0 28-683,0 0-1,0 0 0,0 0 0,0-1 1,0 1-1,0 0 0,0 0 1,0 0-1,0-1 0,0 1 0,0 0 1,0 0-1,0-1 0,0 1 1,0 0-1,0 0 0,0 0 0,0-1 1,0 1-1,0 0 0,0 0 1,0 0-1,0-1 0,0 1 0,0 0 1,-1 0-1,1 0 0,0-1 1,0 1-1,0 0 0,0 0 0,0 0 1,-1 0-1,1 0 0,0-1 1,0 1-1,0 0 0,-1 0 0,1 0 1,0 0-1,0 0 0,0 0 1,-1 0-1,1 0 0,0 0 1,-6 8 55,2 33-97,1 0 0,3 62 1,1-36 29,-2 163 167,-1 5-5193,3-227 606</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4:16.963"/>
    </inkml:context>
    <inkml:brush xml:id="br0">
      <inkml:brushProperty name="width" value="0.05" units="cm"/>
      <inkml:brushProperty name="height" value="0.05" units="cm"/>
      <inkml:brushProperty name="color" value="#E71224"/>
    </inkml:brush>
  </inkml:definitions>
  <inkml:trace contextRef="#ctx0" brushRef="#br0">1 104 5153,'0'0'7474,"180"-59"-6962,-120 45-200,2 6-192,-3-1-112,0 4-8,-6 2-80,-6 0-432,-10 3-408,-2-3-465,-14 3-1135,-5 0-1417</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17:30.709"/>
    </inkml:context>
    <inkml:brush xml:id="br0">
      <inkml:brushProperty name="width" value="0.05" units="cm"/>
      <inkml:brushProperty name="height" value="0.05" units="cm"/>
      <inkml:brushProperty name="color" value="#008C3A"/>
    </inkml:brush>
  </inkml:definitions>
  <inkml:trace contextRef="#ctx0" brushRef="#br0">0 0 8346,'0'0'2328</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4:17.303"/>
    </inkml:context>
    <inkml:brush xml:id="br0">
      <inkml:brushProperty name="width" value="0.05" units="cm"/>
      <inkml:brushProperty name="height" value="0.05" units="cm"/>
      <inkml:brushProperty name="color" value="#E71224"/>
    </inkml:brush>
  </inkml:definitions>
  <inkml:trace contextRef="#ctx0" brushRef="#br0">13 0 4217,'0'0'8206,"-2"28"-7187,0-7-816,-6 171 919,21 78-257,-2-154-3397,-10-105-743,-1-4-1789</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4:18.336"/>
    </inkml:context>
    <inkml:brush xml:id="br0">
      <inkml:brushProperty name="width" value="0.05" units="cm"/>
      <inkml:brushProperty name="height" value="0.05" units="cm"/>
      <inkml:brushProperty name="color" value="#E71224"/>
    </inkml:brush>
  </inkml:definitions>
  <inkml:trace contextRef="#ctx0" brushRef="#br0">0 9 2801,'0'0'8648,"0"-9"-6209,0 21-1840,0 37-479,4 126 1228,-2-152-2003,2 0 1,0-1-1,1 1 1,1-1-1,13 32 1,-11-37-3272,-4-10-1111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4:18.668"/>
    </inkml:context>
    <inkml:brush xml:id="br0">
      <inkml:brushProperty name="width" value="0.05" units="cm"/>
      <inkml:brushProperty name="height" value="0.05" units="cm"/>
      <inkml:brushProperty name="color" value="#E71224"/>
    </inkml:brush>
  </inkml:definitions>
  <inkml:trace contextRef="#ctx0" brushRef="#br0">1 51 4441,'0'0'9426,"137"0"-8994,-87-3-256,0 0-168,-4-2-8,-2-1-296,-7 1-528,7-7-1401,-13 4-935,-6 0-1209</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4:19.038"/>
    </inkml:context>
    <inkml:brush xml:id="br0">
      <inkml:brushProperty name="width" value="0.05" units="cm"/>
      <inkml:brushProperty name="height" value="0.05" units="cm"/>
      <inkml:brushProperty name="color" value="#E71224"/>
    </inkml:brush>
  </inkml:definitions>
  <inkml:trace contextRef="#ctx0" brushRef="#br0">114 35 1744,'0'0'3597,"-18"30"-2795,-53 100-68,67-123-653,0 0-1,1 0 0,0 0 1,1 0-1,0 0 0,0 0 1,0 1-1,1-1 0,0 1 0,0-1 1,1 1-1,1 10 0,0 3 187,-2-9-68,1 0-1,1 1 1,0-1-1,0 0 1,1 0-1,1 0 1,0 0-1,1-1 1,0 1 0,0-1-1,2 0 1,-1 0-1,1-1 1,1 1-1,0-1 1,0-1-1,1 1 1,0-1-1,13 11 1,-7-10-33,1-1 1,-1 0-1,1 0 1,1-2-1,0 0 1,0-1 0,0 0-1,1-1 1,-1-1-1,1-1 1,0 0-1,0-1 1,1-1 0,-1-1-1,20-2 1,-21 1-149,0 0 1,-1-2-1,1 0 1,-1 0-1,0-2 1,0 0-1,0 0 1,-1-2-1,0 1 1,0-2-1,0 0 0,-1-1 1,-1 0-1,1-1 1,-1 0-1,17-20 1,-22 20 9,-1-1 0,0 0 0,-1 0 0,0 0 0,-1-1 0,0 1 0,-1-1 0,0 0 0,0 0 0,-2-1 0,0 1 0,0 0 0,-1 0 0,0-1 0,-1 1 0,0 0 0,-1 0 0,-1 0 0,0 0 0,-1 0 0,0 0 0,0 1 0,-7-11 0,1 3-138,-1 0-1,-1 1 1,-1 0-1,0 1 1,-1 1-1,-1 0 1,0 0-1,-1 2 1,-1 0 0,-20-12-1,28 22-104,0 0 1,0 1-1,0 0 0,-1 0 0,1 1 0,-1 0 1,1 1-1,-1 0 0,0 0 0,-16 2 1,12-1-250,-60 1-3769,5 4-2391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4:20.040"/>
    </inkml:context>
    <inkml:brush xml:id="br0">
      <inkml:brushProperty name="width" value="0.05" units="cm"/>
      <inkml:brushProperty name="height" value="0.05" units="cm"/>
      <inkml:brushProperty name="color" value="#E71224"/>
    </inkml:brush>
  </inkml:definitions>
  <inkml:trace contextRef="#ctx0" brushRef="#br0">1 0 3201,'0'3'10182,"0"21"-10038,1 30 55,1 0 0,4-1 1,1 1-1,17 57 0,-24-111-220,0 0 0,0 0 0,0 1 0,0-1 0,0 0 0,0 0-1,0 1 1,1-1 0,-1 0 0,0 0 0,0 0 0,0 1 0,0-1 0,0 0 0,1 0 0,-1 0-1,0 1 1,0-1 0,0 0 0,1 0 0,-1 0 0,0 0 0,0 0 0,0 0 0,1 1 0,-1-1 0,0 0-1,0 0 1,1 0 0,-1 0 0,0 0 0,0 0 0,1 0 0,-1 0 0,0 0 0,0 0 0,1 0-1,-1 0 1,0 0 0,0 0 0,1 0 0,-1 0 0,0-1 0,0 1 0,0 0 0,1 0 0,-1 0-1,0 0 1,0 0 0,0-1 0,1 1 0,9-13-2180,1-20-2723,-7 21-601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4:30.538"/>
    </inkml:context>
    <inkml:brush xml:id="br0">
      <inkml:brushProperty name="width" value="0.05" units="cm"/>
      <inkml:brushProperty name="height" value="0.05" units="cm"/>
      <inkml:brushProperty name="color" value="#E71224"/>
    </inkml:brush>
  </inkml:definitions>
  <inkml:trace contextRef="#ctx0" brushRef="#br0">10 35 12563,'0'0'6169,"-9"-9"-6641,12 1-712,19-1-1417,-1 1-5089</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15:33.243"/>
    </inkml:context>
    <inkml:brush xml:id="br0">
      <inkml:brushProperty name="width" value="0.05" units="cm"/>
      <inkml:brushProperty name="height" value="0.05" units="cm"/>
      <inkml:brushProperty name="color" value="#E71224"/>
    </inkml:brush>
  </inkml:definitions>
  <inkml:trace contextRef="#ctx0" brushRef="#br0">4 12 6081,'0'0'8698,"-3"-11"-9114,12 11-1024,10 0-633,-1 0-2560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15:43.626"/>
    </inkml:context>
    <inkml:brush xml:id="br0">
      <inkml:brushProperty name="width" value="0.05" units="cm"/>
      <inkml:brushProperty name="height" value="0.05" units="cm"/>
    </inkml:brush>
  </inkml:definitions>
  <inkml:trace contextRef="#ctx0" brushRef="#br0">7 1 6361,'0'0'5978,"-6"3"-6058,6-1 88,0 1-8,0 14-96,0-3-1889,0 0-3896</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16:52.151"/>
    </inkml:context>
    <inkml:brush xml:id="br0">
      <inkml:brushProperty name="width" value="0.05" units="cm"/>
      <inkml:brushProperty name="height" value="0.05" units="cm"/>
      <inkml:brushProperty name="color" value="#004F8B"/>
    </inkml:brush>
  </inkml:definitions>
  <inkml:trace contextRef="#ctx0" brushRef="#br0">1 1 12339,'0'0'4008,"21"0"-9729,1 0 1240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17:30.709"/>
    </inkml:context>
    <inkml:brush xml:id="br0">
      <inkml:brushProperty name="width" value="0.05" units="cm"/>
      <inkml:brushProperty name="height" value="0.05" units="cm"/>
      <inkml:brushProperty name="color" value="#008C3A"/>
    </inkml:brush>
  </inkml:definitions>
  <inkml:trace contextRef="#ctx0" brushRef="#br0">0 0 8346,'0'0'2328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1:01.834"/>
    </inkml:context>
    <inkml:brush xml:id="br0">
      <inkml:brushProperty name="width" value="0.05" units="cm"/>
      <inkml:brushProperty name="height" value="0.05" units="cm"/>
    </inkml:brush>
  </inkml:definitions>
  <inkml:trace contextRef="#ctx0" brushRef="#br0">1 0 1168,'0'0'0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1:01.834"/>
    </inkml:context>
    <inkml:brush xml:id="br0">
      <inkml:brushProperty name="width" value="0.05" units="cm"/>
      <inkml:brushProperty name="height" value="0.05" units="cm"/>
    </inkml:brush>
  </inkml:definitions>
  <inkml:trace contextRef="#ctx0" brushRef="#br0">1 0 1168,'0'0'0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24.816"/>
    </inkml:context>
    <inkml:brush xml:id="br0">
      <inkml:brushProperty name="width" value="0.05" units="cm"/>
      <inkml:brushProperty name="height" value="0.05" units="cm"/>
    </inkml:brush>
  </inkml:definitions>
  <inkml:trace contextRef="#ctx0" brushRef="#br0">0 1 7242,'0'0'6689,"0"182"-6009,3-106-400,0 2-280,1-2-16,2-9-880,-3-11-760,0-14-913,0-22-2128</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25.155"/>
    </inkml:context>
    <inkml:brush xml:id="br0">
      <inkml:brushProperty name="width" value="0.05" units="cm"/>
      <inkml:brushProperty name="height" value="0.05" units="cm"/>
    </inkml:brush>
  </inkml:definitions>
  <inkml:trace contextRef="#ctx0" brushRef="#br0">0 235 3425,'0'0'2067,"27"-11"-1332,167-73-90,-177 76-428,89-46-632,-97 48 712,1 0-1,-1 0 1,0-1-1,0-1 1,-1 0 0,0 0-1,-1 0 1,9-12-1,-15 35 8319,-4 69-8488,-10 195-584,17-218-1569,7-25-2164,2-11-3373</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23.450"/>
    </inkml:context>
    <inkml:brush xml:id="br0">
      <inkml:brushProperty name="width" value="0.05" units="cm"/>
      <inkml:brushProperty name="height" value="0.05" units="cm"/>
    </inkml:brush>
  </inkml:definitions>
  <inkml:trace contextRef="#ctx0" brushRef="#br0">60 0 3905,'0'0'5777,"-19"143"-4377,16-70-423,0 6-249,3-4-440,0-7-264,0-12-24,-3-11-608,-7-9-905,1-11-1703,-3-14-4546</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23.782"/>
    </inkml:context>
    <inkml:brush xml:id="br0">
      <inkml:brushProperty name="width" value="0.05" units="cm"/>
      <inkml:brushProperty name="height" value="0.05" units="cm"/>
    </inkml:brush>
  </inkml:definitions>
  <inkml:trace contextRef="#ctx0" brushRef="#br0">1 188 5945,'0'0'2726,"30"-9"-2138,101-29-226,-31 13-40,-68 18-472,-1-2 0,0 0 0,48-23 0,-77 31 197,1 0-1,-1 0 1,0 0-1,0 0 0,0 0 1,0-1-1,0 1 1,0-1-1,0 0 0,0 1 1,0-1-1,-1 0 1,1 0-1,-1 0 0,1 0 1,-1 0-1,0 0 1,0-1-1,0 1 0,0 0 1,0-1-1,0 1 1,-1-1-1,1 1 0,-1 0 1,0-1-1,0 1 1,0-4-1,0 6 25,1 1 0,-1-1 1,0 1-1,0-1 0,0 1 0,0 0 0,0-1 1,0 1-1,0-1 0,-1 1 0,1-1 1,0 1-1,0-1 0,0 1 0,-1-1 0,1 1 1,0-1-1,0 1 0,-1-1 0,1 1 0,0-1 1,-1 1-1,1-1 0,-1 0 0,1 1 1,0-1-1,-1 0 0,1 1 0,-1-1 0,1 0 1,-1 1-1,1-1 0,-1 0 0,1 0 0,-1 0 1,0 0-1,1 1 0,-1-1 0,1 0 1,-1 0-1,1 0 0,-1 0 0,1 0 0,-1 0 1,0-1-1,1 1 0,-1 0 0,1 0 1,-1 0-1,1 0 0,-1-1 0,1 1 0,-1 0 1,1 0-1,-1-1 0,1 1 0,-1 0 0,1-1 1,0 1-1,-1-1 0,1 1 0,0 0 1,-1-1-1,1 1 0,0-1 0,-1 1 0,1-1 1,0 1-1,-1-2 0,1 44-3,4 124 599,-2-140-1331,2 1-1,1 0 0,1-1 0,10 28 0,3 0-5130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18.181"/>
    </inkml:context>
    <inkml:brush xml:id="br0">
      <inkml:brushProperty name="width" value="0.05" units="cm"/>
      <inkml:brushProperty name="height" value="0.05" units="cm"/>
    </inkml:brush>
  </inkml:definitions>
  <inkml:trace contextRef="#ctx0" brushRef="#br0">2 4 3609,'0'0'7803,"0"-3"-7095,-1 103 2870,2 255-5873,5-309-3125,-6-37 78</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18.513"/>
    </inkml:context>
    <inkml:brush xml:id="br0">
      <inkml:brushProperty name="width" value="0.05" units="cm"/>
      <inkml:brushProperty name="height" value="0.05" units="cm"/>
    </inkml:brush>
  </inkml:definitions>
  <inkml:trace contextRef="#ctx0" brushRef="#br0">1 168 4481,'0'0'8354,"165"-39"-8162,-100 22-144,4-2-48,-4-4-424,4-5-977,-19 6-1143,-16 2-705</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18.852"/>
    </inkml:context>
    <inkml:brush xml:id="br0">
      <inkml:brushProperty name="width" value="0.05" units="cm"/>
      <inkml:brushProperty name="height" value="0.05" units="cm"/>
    </inkml:brush>
  </inkml:definitions>
  <inkml:trace contextRef="#ctx0" brushRef="#br0">32 0 3041,'0'0'8409,"-16"132"-7512,13-59-401,0 2-224,0 1-120,0-6-144,0-11-8,3-8-248,0-7-728,0-13-1345,0-11-2304</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19.284"/>
    </inkml:context>
    <inkml:brush xml:id="br0">
      <inkml:brushProperty name="width" value="0.05" units="cm"/>
      <inkml:brushProperty name="height" value="0.05" units="cm"/>
    </inkml:brush>
  </inkml:definitions>
  <inkml:trace contextRef="#ctx0" brushRef="#br0">29 79 3185,'0'0'6969,"19"-9"-6481,-14 7-457,26-12 88,1 2-1,0 1 1,52-11 0,-32 17-110,74 1 0,-126 4-12,1 0-1,0 0 1,-1 0-1,1 0 0,0 1 1,-1-1-1,1 0 0,-1 0 1,1 0-1,0 1 1,-1-1-1,1 0 0,-1 0 1,1 1-1,-1-1 1,1 1-1,-1-1 0,1 0 1,-1 1-1,1-1 1,-1 1-1,0-1 0,1 1 1,-1-1-1,0 1 0,1 0 1,-1-1-1,0 1 1,0-1-1,1 1 0,-1 0 1,0-1-1,0 1 1,0 0-1,0-1 0,0 1 1,0 0-1,0 1 30,0 0 0,0 0 0,-1 0 1,1 0-1,0 0 0,-1 0 0,0 0 0,1 0 0,-1 0 0,0 0 0,-2 3 0,-12 11-25,0-2 0,-1 0-1,0 0 1,-1-1-1,-30 16 1,31-19-130,-24 15-190,16-11 250,0 2-1,-26 22 0,74-34-1181,38-5 1328,82 3 475,-139-1-499,0 0-1,-1 0 0,1 0 1,-1 1-1,1 0 0,-1 0 0,0 0 1,1 0-1,-1 1 0,0 0 1,-1-1-1,1 1 0,0 1 0,-1-1 1,1 1-1,-1-1 0,0 1 1,-1 0-1,1 0 0,-1 0 0,1 0 1,-1 1-1,0-1 0,-1 0 0,1 1 1,0 5-1,0-3 69,0-1 0,-1 1 1,0 0-1,0 0 0,-1 0 0,0 0 0,0 0 0,-1 0 1,0 0-1,0 0 0,0-1 0,-1 1 0,0 0 1,0-1-1,-1 1 0,0-1 0,-7 11 0,1-5 32,-1-1 1,-1 0-1,0-1 0,0 0 0,-1-1 0,0 0 0,-1-1 1,1 0-1,-2-1 0,1-1 0,-1 0 0,-27 7 0,9-4-411,-1-2 0,0-1 0,-1-2 0,-55 0-1,88-4 106,0 0 0,-1 0 0,1 0 0,0 0 0,-1 0-1,1 0 1,0-1 0,-1 1 0,1 0 0,0-1 0,0 1-1,-1-1 1,1 1 0,0-1 0,0 1 0,0-1 0,0 0-1,0 0 1,0 0 0,0 0 0,0 1 0,0-1-1,0-1 1,0 1 0,0 0 0,1 0 0,-1 0 0,0 0-1,1 0 1,-1-1 0,1 1 0,-1 0 0,1-2 0,-1-9-3839</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19.701"/>
    </inkml:context>
    <inkml:brush xml:id="br0">
      <inkml:brushProperty name="width" value="0.05" units="cm"/>
      <inkml:brushProperty name="height" value="0.05" units="cm"/>
    </inkml:brush>
  </inkml:definitions>
  <inkml:trace contextRef="#ctx0" brushRef="#br0">76 1 5841,'0'0'6626,"-32"78"-5882,17-19-248,2 6-128,4-1-120,6-5-144,0-9-104,3-10-160,0-10-280,0-16-824,3-8-1321,6-6-1960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24.816"/>
    </inkml:context>
    <inkml:brush xml:id="br0">
      <inkml:brushProperty name="width" value="0.05" units="cm"/>
      <inkml:brushProperty name="height" value="0.05" units="cm"/>
    </inkml:brush>
  </inkml:definitions>
  <inkml:trace contextRef="#ctx0" brushRef="#br0">0 1 7242,'0'0'6689,"0"182"-6009,3-106-400,0 2-280,1-2-16,2-9-880,-3-11-760,0-14-913,0-22-2128</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20.040"/>
    </inkml:context>
    <inkml:brush xml:id="br0">
      <inkml:brushProperty name="width" value="0.05" units="cm"/>
      <inkml:brushProperty name="height" value="0.05" units="cm"/>
    </inkml:brush>
  </inkml:definitions>
  <inkml:trace contextRef="#ctx0" brushRef="#br0">1 1 6057,'0'0'7451,"29"7"-6856,-2-1-437,-1 0-10,1 1 0,-1 1 0,0 1 0,-1 1 1,38 22-1,32 29-41,102 87-1,-76-54-1882,-110-90 210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20.372"/>
    </inkml:context>
    <inkml:brush xml:id="br0">
      <inkml:brushProperty name="width" value="0.05" units="cm"/>
      <inkml:brushProperty name="height" value="0.05" units="cm"/>
    </inkml:brush>
  </inkml:definitions>
  <inkml:trace contextRef="#ctx0" brushRef="#br0">0 0 5353,'0'0'7354,"0"182"-6306,3-89-392,-3 2-256,3-2-224,3-12-176,-2-16 0,2-15-456,-6-11-528,0-11-2025,0-14-3112</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20.858"/>
    </inkml:context>
    <inkml:brush xml:id="br0">
      <inkml:brushProperty name="width" value="0.05" units="cm"/>
      <inkml:brushProperty name="height" value="0.05" units="cm"/>
    </inkml:brush>
  </inkml:definitions>
  <inkml:trace contextRef="#ctx0" brushRef="#br0">1 0 7458,'0'0'5009,"0"180"-4393,0-99-256,0-3-152,3-8-208,3-13-104,3-13-584,-6-16-929,0-14-1023,-3-8-1257</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21.205"/>
    </inkml:context>
    <inkml:brush xml:id="br0">
      <inkml:brushProperty name="width" value="0.05" units="cm"/>
      <inkml:brushProperty name="height" value="0.05" units="cm"/>
    </inkml:brush>
  </inkml:definitions>
  <inkml:trace contextRef="#ctx0" brushRef="#br0">1 65 1320,'0'0'11827,"12"-11"-11707,19 11 160,10 0 24,12 0-112,0-5-136,3-1-56,-6-3-512,0-5-1048,-16 6-889,-9-3-1504</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21.560"/>
    </inkml:context>
    <inkml:brush xml:id="br0">
      <inkml:brushProperty name="width" value="0.05" units="cm"/>
      <inkml:brushProperty name="height" value="0.05" units="cm"/>
    </inkml:brush>
  </inkml:definitions>
  <inkml:trace contextRef="#ctx0" brushRef="#br0">102 100 880,'0'0'4237,"-16"26"-2821,-47 86-98,59-105-1171,0 1 1,1 0-1,1 0 0,-1 0 1,1 0-1,0 1 0,1-1 1,0 1-1,0-1 0,1 0 1,1 13-1,0 3 192,-1-15-244,0-1-1,1 1 0,1-1 1,-1 1-1,1-1 1,0 1-1,1-1 0,0 0 1,0 0-1,1 0 1,0-1-1,1 1 0,6 8 1,-3-7 47,0 1 1,1-1-1,0-1 1,1 0-1,0 0 1,0-1 0,1 0-1,15 7 1,0-2 48,1-2 0,1 0 1,0-2-1,0-1 1,1-2-1,0 0 0,36 0 1,-30-3-140,1-1 0,-1-1 0,0-2 0,0-2 0,0-1 0,54-15 0,-53 7-10,68-34 0,-91 39-19,0 1 0,-1-2 0,1 1 0,-2-2 0,1 0 1,-2 0-1,1-1 0,8-12 0,-15 19-8,-1-1 1,0 0-1,0 0 1,-1-1-1,1 1 1,-1 0-1,0-1 0,-1 0 1,1 1-1,-1-1 1,0 0-1,-1 1 1,1-1-1,-2-11 1,0 10 29,0-1 1,-1 0 0,0 0 0,-1 1 0,0-1 0,0 1-1,0 0 1,-1 0 0,-8-11 0,-5-3 29,0 1 0,-2 0 1,0 2-1,-2 0 0,-26-18 0,17 14-39,-1 1-1,-1 2 1,-63-28-1,79 40-386,0 1-1,-1 1 1,0 1 0,0 0 0,0 1-1,0 1 1,-1 0 0,1 2 0,-1 0 0,-24 3-1,0 9-4079</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22.124"/>
    </inkml:context>
    <inkml:brush xml:id="br0">
      <inkml:brushProperty name="width" value="0.05" units="cm"/>
      <inkml:brushProperty name="height" value="0.05" units="cm"/>
    </inkml:brush>
  </inkml:definitions>
  <inkml:trace contextRef="#ctx0" brushRef="#br0">1 113 7402,'0'0'5169,"215"-28"-4409,-109 11-296,6-3-168,-3 3-160,-13 3-136,-18 6 0,-22 0-384,-18 8-336,-20 0-192,-11 0-177</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22.610"/>
    </inkml:context>
    <inkml:brush xml:id="br0">
      <inkml:brushProperty name="width" value="0.05" units="cm"/>
      <inkml:brushProperty name="height" value="0.05" units="cm"/>
    </inkml:brush>
  </inkml:definitions>
  <inkml:trace contextRef="#ctx0" brushRef="#br0">489 28 7138,'0'0'5127,"-23"-5"-4924,-76-15-72,92 19-118,0 0 1,0 0-1,0 1 1,-1 1-1,1-1 0,0 1 1,0 0-1,0 1 1,0-1-1,0 1 1,0 1-1,0-1 1,1 1-1,-1 1 1,1-1-1,0 1 1,0 0-1,0 0 0,1 1 1,-7 6-1,-4 1 26,-9 8 88,0 1-1,2 1 1,0 1 0,-26 35 0,42-49-34,0 0 1,1 0 0,0 0-1,1 1 1,0 0 0,1 0-1,0 1 1,0-1 0,1 1-1,0 0 1,1 0 0,1 0-1,-1 0 1,2 0 0,0 0-1,1 15 1,0-21-72,1-1 1,0 0-1,0 1 1,0-1-1,0 0 1,1 0-1,0 0 1,-1 0-1,1-1 0,1 1 1,-1-1-1,1 1 1,-1-1-1,1 0 1,0-1-1,0 1 1,0-1-1,0 0 1,0 0-1,1 0 0,-1 0 1,7 1-1,10 4 38,1-2 0,-1 0-1,34 2 1,-4-3-3,0-2 0,98-8 1,-117 2-1028,-1-2 0,0 0 0,0-2 0,-1-2 0,54-24 0,-43 11-3666</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23.049"/>
    </inkml:context>
    <inkml:brush xml:id="br0">
      <inkml:brushProperty name="width" value="0.05" units="cm"/>
      <inkml:brushProperty name="height" value="0.05" units="cm"/>
    </inkml:brush>
  </inkml:definitions>
  <inkml:trace contextRef="#ctx0" brushRef="#br0">10 0 968,'0'0'13707,"-9"138"-13107,9-74-320,0-5-280,0-9-144,3-13-1224,9-18-2801,-2-13-2040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24.453"/>
    </inkml:context>
    <inkml:brush xml:id="br0">
      <inkml:brushProperty name="width" value="0.05" units="cm"/>
      <inkml:brushProperty name="height" value="0.05" units="cm"/>
    </inkml:brush>
  </inkml:definitions>
  <inkml:trace contextRef="#ctx0" brushRef="#br0">25 1 7410,'0'0'9858,"0"39"-9722,0 9 112,0 14-48,0 8-200,0 5-16,0 32-960,-12-23-1553,-1-11-3104</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9:23:25.904"/>
    </inkml:context>
    <inkml:brush xml:id="br0">
      <inkml:brushProperty name="width" value="0.05" units="cm"/>
      <inkml:brushProperty name="height" value="0.05" units="cm"/>
    </inkml:brush>
  </inkml:definitions>
  <inkml:trace contextRef="#ctx0" brushRef="#br0">1 85 4521,'0'0'8067,"37"-4"-6785,245-34 358,-276 37-1618,110-17 35,171-5 0,-286 23-176,6 0-4435,4 0-1738</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30E24-A695-4BE2-9094-7F46539641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EDC96638-1B82-4FEB-A3DD-75F9BFEFB4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A6F354E6-F982-4E1C-8322-DD47D604EDE2}"/>
              </a:ext>
            </a:extLst>
          </p:cNvPr>
          <p:cNvSpPr>
            <a:spLocks noGrp="1"/>
          </p:cNvSpPr>
          <p:nvPr>
            <p:ph type="dt" sz="half" idx="10"/>
          </p:nvPr>
        </p:nvSpPr>
        <p:spPr/>
        <p:txBody>
          <a:bodyPr/>
          <a:lstStyle/>
          <a:p>
            <a:fld id="{3B0DBEC2-0211-4AA7-94C6-471BFCACE3F5}" type="datetimeFigureOut">
              <a:rPr lang="en-AU" smtClean="0"/>
              <a:t>5/08/2021</a:t>
            </a:fld>
            <a:endParaRPr lang="en-AU" dirty="0"/>
          </a:p>
        </p:txBody>
      </p:sp>
      <p:sp>
        <p:nvSpPr>
          <p:cNvPr id="5" name="Footer Placeholder 4">
            <a:extLst>
              <a:ext uri="{FF2B5EF4-FFF2-40B4-BE49-F238E27FC236}">
                <a16:creationId xmlns:a16="http://schemas.microsoft.com/office/drawing/2014/main" id="{7FF9FD5C-621C-4CA4-9B58-A32888DFCDD7}"/>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C6F9F334-00E0-4074-B31E-3B804ECBD3AE}"/>
              </a:ext>
            </a:extLst>
          </p:cNvPr>
          <p:cNvSpPr>
            <a:spLocks noGrp="1"/>
          </p:cNvSpPr>
          <p:nvPr>
            <p:ph type="sldNum" sz="quarter" idx="12"/>
          </p:nvPr>
        </p:nvSpPr>
        <p:spPr/>
        <p:txBody>
          <a:bodyPr/>
          <a:lstStyle/>
          <a:p>
            <a:fld id="{5103509A-5633-4719-8F6C-E72305B58109}" type="slidenum">
              <a:rPr lang="en-AU" smtClean="0"/>
              <a:t>‹#›</a:t>
            </a:fld>
            <a:endParaRPr lang="en-AU" dirty="0"/>
          </a:p>
        </p:txBody>
      </p:sp>
    </p:spTree>
    <p:extLst>
      <p:ext uri="{BB962C8B-B14F-4D97-AF65-F5344CB8AC3E}">
        <p14:creationId xmlns:p14="http://schemas.microsoft.com/office/powerpoint/2010/main" val="2511042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D8D10-9228-4FCE-813E-E2D857484E7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851929D-746C-4E59-A300-DA19F87461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A31DD77-8DCE-4560-9BA8-B68F71D335D9}"/>
              </a:ext>
            </a:extLst>
          </p:cNvPr>
          <p:cNvSpPr>
            <a:spLocks noGrp="1"/>
          </p:cNvSpPr>
          <p:nvPr>
            <p:ph type="dt" sz="half" idx="10"/>
          </p:nvPr>
        </p:nvSpPr>
        <p:spPr/>
        <p:txBody>
          <a:bodyPr/>
          <a:lstStyle/>
          <a:p>
            <a:fld id="{3B0DBEC2-0211-4AA7-94C6-471BFCACE3F5}" type="datetimeFigureOut">
              <a:rPr lang="en-AU" smtClean="0"/>
              <a:t>5/08/2021</a:t>
            </a:fld>
            <a:endParaRPr lang="en-AU" dirty="0"/>
          </a:p>
        </p:txBody>
      </p:sp>
      <p:sp>
        <p:nvSpPr>
          <p:cNvPr id="5" name="Footer Placeholder 4">
            <a:extLst>
              <a:ext uri="{FF2B5EF4-FFF2-40B4-BE49-F238E27FC236}">
                <a16:creationId xmlns:a16="http://schemas.microsoft.com/office/drawing/2014/main" id="{D8503A62-69B5-4AF8-B81C-F9153392596A}"/>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23A296EC-032E-4DD4-AEDE-8B25462E9DBB}"/>
              </a:ext>
            </a:extLst>
          </p:cNvPr>
          <p:cNvSpPr>
            <a:spLocks noGrp="1"/>
          </p:cNvSpPr>
          <p:nvPr>
            <p:ph type="sldNum" sz="quarter" idx="12"/>
          </p:nvPr>
        </p:nvSpPr>
        <p:spPr/>
        <p:txBody>
          <a:bodyPr/>
          <a:lstStyle/>
          <a:p>
            <a:fld id="{5103509A-5633-4719-8F6C-E72305B58109}" type="slidenum">
              <a:rPr lang="en-AU" smtClean="0"/>
              <a:t>‹#›</a:t>
            </a:fld>
            <a:endParaRPr lang="en-AU" dirty="0"/>
          </a:p>
        </p:txBody>
      </p:sp>
    </p:spTree>
    <p:extLst>
      <p:ext uri="{BB962C8B-B14F-4D97-AF65-F5344CB8AC3E}">
        <p14:creationId xmlns:p14="http://schemas.microsoft.com/office/powerpoint/2010/main" val="3563677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29570B-AEEB-432F-A91B-323949BE9C9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F7B8F2C-BE53-4083-9F97-C8C5AFF62D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2E82186-4398-41E2-A8FE-0A036178F4C6}"/>
              </a:ext>
            </a:extLst>
          </p:cNvPr>
          <p:cNvSpPr>
            <a:spLocks noGrp="1"/>
          </p:cNvSpPr>
          <p:nvPr>
            <p:ph type="dt" sz="half" idx="10"/>
          </p:nvPr>
        </p:nvSpPr>
        <p:spPr/>
        <p:txBody>
          <a:bodyPr/>
          <a:lstStyle/>
          <a:p>
            <a:fld id="{3B0DBEC2-0211-4AA7-94C6-471BFCACE3F5}" type="datetimeFigureOut">
              <a:rPr lang="en-AU" smtClean="0"/>
              <a:t>5/08/2021</a:t>
            </a:fld>
            <a:endParaRPr lang="en-AU" dirty="0"/>
          </a:p>
        </p:txBody>
      </p:sp>
      <p:sp>
        <p:nvSpPr>
          <p:cNvPr id="5" name="Footer Placeholder 4">
            <a:extLst>
              <a:ext uri="{FF2B5EF4-FFF2-40B4-BE49-F238E27FC236}">
                <a16:creationId xmlns:a16="http://schemas.microsoft.com/office/drawing/2014/main" id="{F527DFB6-42CC-45AE-8AE2-27D881A08916}"/>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455F3600-6021-4047-B40A-3C36AAA71E79}"/>
              </a:ext>
            </a:extLst>
          </p:cNvPr>
          <p:cNvSpPr>
            <a:spLocks noGrp="1"/>
          </p:cNvSpPr>
          <p:nvPr>
            <p:ph type="sldNum" sz="quarter" idx="12"/>
          </p:nvPr>
        </p:nvSpPr>
        <p:spPr/>
        <p:txBody>
          <a:bodyPr/>
          <a:lstStyle/>
          <a:p>
            <a:fld id="{5103509A-5633-4719-8F6C-E72305B58109}" type="slidenum">
              <a:rPr lang="en-AU" smtClean="0"/>
              <a:t>‹#›</a:t>
            </a:fld>
            <a:endParaRPr lang="en-AU" dirty="0"/>
          </a:p>
        </p:txBody>
      </p:sp>
    </p:spTree>
    <p:extLst>
      <p:ext uri="{BB962C8B-B14F-4D97-AF65-F5344CB8AC3E}">
        <p14:creationId xmlns:p14="http://schemas.microsoft.com/office/powerpoint/2010/main" val="2445854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FA46A-14D6-4FFA-A9B7-00CA9B26857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5DAA20F-FF57-46CE-BDE5-0A79781021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9529327-E797-45E4-A2AE-81D1E8C69645}"/>
              </a:ext>
            </a:extLst>
          </p:cNvPr>
          <p:cNvSpPr>
            <a:spLocks noGrp="1"/>
          </p:cNvSpPr>
          <p:nvPr>
            <p:ph type="dt" sz="half" idx="10"/>
          </p:nvPr>
        </p:nvSpPr>
        <p:spPr/>
        <p:txBody>
          <a:bodyPr/>
          <a:lstStyle/>
          <a:p>
            <a:fld id="{3B0DBEC2-0211-4AA7-94C6-471BFCACE3F5}" type="datetimeFigureOut">
              <a:rPr lang="en-AU" smtClean="0"/>
              <a:t>5/08/2021</a:t>
            </a:fld>
            <a:endParaRPr lang="en-AU" dirty="0"/>
          </a:p>
        </p:txBody>
      </p:sp>
      <p:sp>
        <p:nvSpPr>
          <p:cNvPr id="5" name="Footer Placeholder 4">
            <a:extLst>
              <a:ext uri="{FF2B5EF4-FFF2-40B4-BE49-F238E27FC236}">
                <a16:creationId xmlns:a16="http://schemas.microsoft.com/office/drawing/2014/main" id="{EE677AA9-CA4D-4B3D-BD80-C3AD77C6308D}"/>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B31E4AFF-656F-4D7D-9189-56F4B83FDA15}"/>
              </a:ext>
            </a:extLst>
          </p:cNvPr>
          <p:cNvSpPr>
            <a:spLocks noGrp="1"/>
          </p:cNvSpPr>
          <p:nvPr>
            <p:ph type="sldNum" sz="quarter" idx="12"/>
          </p:nvPr>
        </p:nvSpPr>
        <p:spPr/>
        <p:txBody>
          <a:bodyPr/>
          <a:lstStyle/>
          <a:p>
            <a:fld id="{5103509A-5633-4719-8F6C-E72305B58109}" type="slidenum">
              <a:rPr lang="en-AU" smtClean="0"/>
              <a:t>‹#›</a:t>
            </a:fld>
            <a:endParaRPr lang="en-AU" dirty="0"/>
          </a:p>
        </p:txBody>
      </p:sp>
    </p:spTree>
    <p:extLst>
      <p:ext uri="{BB962C8B-B14F-4D97-AF65-F5344CB8AC3E}">
        <p14:creationId xmlns:p14="http://schemas.microsoft.com/office/powerpoint/2010/main" val="1480982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7CACB-A2C4-40E1-8908-F15D2CD43D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C652284-47BE-4F0B-8BF4-12AC18E2CD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C522CB-370A-4A75-8F70-09B1620496E0}"/>
              </a:ext>
            </a:extLst>
          </p:cNvPr>
          <p:cNvSpPr>
            <a:spLocks noGrp="1"/>
          </p:cNvSpPr>
          <p:nvPr>
            <p:ph type="dt" sz="half" idx="10"/>
          </p:nvPr>
        </p:nvSpPr>
        <p:spPr/>
        <p:txBody>
          <a:bodyPr/>
          <a:lstStyle/>
          <a:p>
            <a:fld id="{3B0DBEC2-0211-4AA7-94C6-471BFCACE3F5}" type="datetimeFigureOut">
              <a:rPr lang="en-AU" smtClean="0"/>
              <a:t>5/08/2021</a:t>
            </a:fld>
            <a:endParaRPr lang="en-AU" dirty="0"/>
          </a:p>
        </p:txBody>
      </p:sp>
      <p:sp>
        <p:nvSpPr>
          <p:cNvPr id="5" name="Footer Placeholder 4">
            <a:extLst>
              <a:ext uri="{FF2B5EF4-FFF2-40B4-BE49-F238E27FC236}">
                <a16:creationId xmlns:a16="http://schemas.microsoft.com/office/drawing/2014/main" id="{4A7E171B-085F-402C-9AA3-187C17BDD73E}"/>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15586664-EEE6-488E-969E-187928926A26}"/>
              </a:ext>
            </a:extLst>
          </p:cNvPr>
          <p:cNvSpPr>
            <a:spLocks noGrp="1"/>
          </p:cNvSpPr>
          <p:nvPr>
            <p:ph type="sldNum" sz="quarter" idx="12"/>
          </p:nvPr>
        </p:nvSpPr>
        <p:spPr/>
        <p:txBody>
          <a:bodyPr/>
          <a:lstStyle/>
          <a:p>
            <a:fld id="{5103509A-5633-4719-8F6C-E72305B58109}" type="slidenum">
              <a:rPr lang="en-AU" smtClean="0"/>
              <a:t>‹#›</a:t>
            </a:fld>
            <a:endParaRPr lang="en-AU" dirty="0"/>
          </a:p>
        </p:txBody>
      </p:sp>
    </p:spTree>
    <p:extLst>
      <p:ext uri="{BB962C8B-B14F-4D97-AF65-F5344CB8AC3E}">
        <p14:creationId xmlns:p14="http://schemas.microsoft.com/office/powerpoint/2010/main" val="2528384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5E1D2-1EE3-4286-9197-3D94E3EDD5C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548EF12-536C-4E48-A23B-55986C7F01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0AFA98D-2E49-4668-BE78-7AF6366928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03A68D6-0332-4DC0-894A-DDD1BB419AA9}"/>
              </a:ext>
            </a:extLst>
          </p:cNvPr>
          <p:cNvSpPr>
            <a:spLocks noGrp="1"/>
          </p:cNvSpPr>
          <p:nvPr>
            <p:ph type="dt" sz="half" idx="10"/>
          </p:nvPr>
        </p:nvSpPr>
        <p:spPr/>
        <p:txBody>
          <a:bodyPr/>
          <a:lstStyle/>
          <a:p>
            <a:fld id="{3B0DBEC2-0211-4AA7-94C6-471BFCACE3F5}" type="datetimeFigureOut">
              <a:rPr lang="en-AU" smtClean="0"/>
              <a:t>5/08/2021</a:t>
            </a:fld>
            <a:endParaRPr lang="en-AU" dirty="0"/>
          </a:p>
        </p:txBody>
      </p:sp>
      <p:sp>
        <p:nvSpPr>
          <p:cNvPr id="6" name="Footer Placeholder 5">
            <a:extLst>
              <a:ext uri="{FF2B5EF4-FFF2-40B4-BE49-F238E27FC236}">
                <a16:creationId xmlns:a16="http://schemas.microsoft.com/office/drawing/2014/main" id="{0215CE42-FDF4-44E1-98BF-5FF72B3E1FC4}"/>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8BE038D9-75B8-484F-8BC3-A57A3F049930}"/>
              </a:ext>
            </a:extLst>
          </p:cNvPr>
          <p:cNvSpPr>
            <a:spLocks noGrp="1"/>
          </p:cNvSpPr>
          <p:nvPr>
            <p:ph type="sldNum" sz="quarter" idx="12"/>
          </p:nvPr>
        </p:nvSpPr>
        <p:spPr/>
        <p:txBody>
          <a:bodyPr/>
          <a:lstStyle/>
          <a:p>
            <a:fld id="{5103509A-5633-4719-8F6C-E72305B58109}" type="slidenum">
              <a:rPr lang="en-AU" smtClean="0"/>
              <a:t>‹#›</a:t>
            </a:fld>
            <a:endParaRPr lang="en-AU" dirty="0"/>
          </a:p>
        </p:txBody>
      </p:sp>
    </p:spTree>
    <p:extLst>
      <p:ext uri="{BB962C8B-B14F-4D97-AF65-F5344CB8AC3E}">
        <p14:creationId xmlns:p14="http://schemas.microsoft.com/office/powerpoint/2010/main" val="639312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78074-3AED-42E8-86D1-34DB8D252092}"/>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8D538C4-E17A-4D8F-AB21-41B6705B82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9A540E-E678-40CB-9F16-D5097C2F2D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3ED34BAB-88A2-4F84-8B3C-28FCFD89E9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D4BDDF-E189-47DD-9B2E-CAC02020D5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D21A71A6-BFC5-4538-B66F-E267E2D57A68}"/>
              </a:ext>
            </a:extLst>
          </p:cNvPr>
          <p:cNvSpPr>
            <a:spLocks noGrp="1"/>
          </p:cNvSpPr>
          <p:nvPr>
            <p:ph type="dt" sz="half" idx="10"/>
          </p:nvPr>
        </p:nvSpPr>
        <p:spPr/>
        <p:txBody>
          <a:bodyPr/>
          <a:lstStyle/>
          <a:p>
            <a:fld id="{3B0DBEC2-0211-4AA7-94C6-471BFCACE3F5}" type="datetimeFigureOut">
              <a:rPr lang="en-AU" smtClean="0"/>
              <a:t>5/08/2021</a:t>
            </a:fld>
            <a:endParaRPr lang="en-AU" dirty="0"/>
          </a:p>
        </p:txBody>
      </p:sp>
      <p:sp>
        <p:nvSpPr>
          <p:cNvPr id="8" name="Footer Placeholder 7">
            <a:extLst>
              <a:ext uri="{FF2B5EF4-FFF2-40B4-BE49-F238E27FC236}">
                <a16:creationId xmlns:a16="http://schemas.microsoft.com/office/drawing/2014/main" id="{A67DD2E8-38CC-44E7-A16F-0AD6CBA4BBA5}"/>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E9297457-B8C2-452A-9CED-2A66AEE2C811}"/>
              </a:ext>
            </a:extLst>
          </p:cNvPr>
          <p:cNvSpPr>
            <a:spLocks noGrp="1"/>
          </p:cNvSpPr>
          <p:nvPr>
            <p:ph type="sldNum" sz="quarter" idx="12"/>
          </p:nvPr>
        </p:nvSpPr>
        <p:spPr/>
        <p:txBody>
          <a:bodyPr/>
          <a:lstStyle/>
          <a:p>
            <a:fld id="{5103509A-5633-4719-8F6C-E72305B58109}" type="slidenum">
              <a:rPr lang="en-AU" smtClean="0"/>
              <a:t>‹#›</a:t>
            </a:fld>
            <a:endParaRPr lang="en-AU" dirty="0"/>
          </a:p>
        </p:txBody>
      </p:sp>
    </p:spTree>
    <p:extLst>
      <p:ext uri="{BB962C8B-B14F-4D97-AF65-F5344CB8AC3E}">
        <p14:creationId xmlns:p14="http://schemas.microsoft.com/office/powerpoint/2010/main" val="2807959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68BCD-1E34-401D-9C72-39C373F8F3C5}"/>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8601F59-2970-4854-AB51-DBFF96814CD5}"/>
              </a:ext>
            </a:extLst>
          </p:cNvPr>
          <p:cNvSpPr>
            <a:spLocks noGrp="1"/>
          </p:cNvSpPr>
          <p:nvPr>
            <p:ph type="dt" sz="half" idx="10"/>
          </p:nvPr>
        </p:nvSpPr>
        <p:spPr/>
        <p:txBody>
          <a:bodyPr/>
          <a:lstStyle/>
          <a:p>
            <a:fld id="{3B0DBEC2-0211-4AA7-94C6-471BFCACE3F5}" type="datetimeFigureOut">
              <a:rPr lang="en-AU" smtClean="0"/>
              <a:t>5/08/2021</a:t>
            </a:fld>
            <a:endParaRPr lang="en-AU" dirty="0"/>
          </a:p>
        </p:txBody>
      </p:sp>
      <p:sp>
        <p:nvSpPr>
          <p:cNvPr id="4" name="Footer Placeholder 3">
            <a:extLst>
              <a:ext uri="{FF2B5EF4-FFF2-40B4-BE49-F238E27FC236}">
                <a16:creationId xmlns:a16="http://schemas.microsoft.com/office/drawing/2014/main" id="{BA9D809F-3CAE-4FE3-8515-4418E4315E36}"/>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30C7F627-D03D-49E9-93A5-585182FF0071}"/>
              </a:ext>
            </a:extLst>
          </p:cNvPr>
          <p:cNvSpPr>
            <a:spLocks noGrp="1"/>
          </p:cNvSpPr>
          <p:nvPr>
            <p:ph type="sldNum" sz="quarter" idx="12"/>
          </p:nvPr>
        </p:nvSpPr>
        <p:spPr/>
        <p:txBody>
          <a:bodyPr/>
          <a:lstStyle/>
          <a:p>
            <a:fld id="{5103509A-5633-4719-8F6C-E72305B58109}" type="slidenum">
              <a:rPr lang="en-AU" smtClean="0"/>
              <a:t>‹#›</a:t>
            </a:fld>
            <a:endParaRPr lang="en-AU" dirty="0"/>
          </a:p>
        </p:txBody>
      </p:sp>
    </p:spTree>
    <p:extLst>
      <p:ext uri="{BB962C8B-B14F-4D97-AF65-F5344CB8AC3E}">
        <p14:creationId xmlns:p14="http://schemas.microsoft.com/office/powerpoint/2010/main" val="3502590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CE0591-6F76-423E-9C56-9BF8BDECD805}"/>
              </a:ext>
            </a:extLst>
          </p:cNvPr>
          <p:cNvSpPr>
            <a:spLocks noGrp="1"/>
          </p:cNvSpPr>
          <p:nvPr>
            <p:ph type="dt" sz="half" idx="10"/>
          </p:nvPr>
        </p:nvSpPr>
        <p:spPr/>
        <p:txBody>
          <a:bodyPr/>
          <a:lstStyle/>
          <a:p>
            <a:fld id="{3B0DBEC2-0211-4AA7-94C6-471BFCACE3F5}" type="datetimeFigureOut">
              <a:rPr lang="en-AU" smtClean="0"/>
              <a:t>5/08/2021</a:t>
            </a:fld>
            <a:endParaRPr lang="en-AU" dirty="0"/>
          </a:p>
        </p:txBody>
      </p:sp>
      <p:sp>
        <p:nvSpPr>
          <p:cNvPr id="3" name="Footer Placeholder 2">
            <a:extLst>
              <a:ext uri="{FF2B5EF4-FFF2-40B4-BE49-F238E27FC236}">
                <a16:creationId xmlns:a16="http://schemas.microsoft.com/office/drawing/2014/main" id="{75F11A07-7E79-41BF-BAF0-89E6C96BBA0C}"/>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1AABBDCA-3C3E-4F49-9B98-DF83CE91648A}"/>
              </a:ext>
            </a:extLst>
          </p:cNvPr>
          <p:cNvSpPr>
            <a:spLocks noGrp="1"/>
          </p:cNvSpPr>
          <p:nvPr>
            <p:ph type="sldNum" sz="quarter" idx="12"/>
          </p:nvPr>
        </p:nvSpPr>
        <p:spPr/>
        <p:txBody>
          <a:bodyPr/>
          <a:lstStyle/>
          <a:p>
            <a:fld id="{5103509A-5633-4719-8F6C-E72305B58109}" type="slidenum">
              <a:rPr lang="en-AU" smtClean="0"/>
              <a:t>‹#›</a:t>
            </a:fld>
            <a:endParaRPr lang="en-AU" dirty="0"/>
          </a:p>
        </p:txBody>
      </p:sp>
    </p:spTree>
    <p:extLst>
      <p:ext uri="{BB962C8B-B14F-4D97-AF65-F5344CB8AC3E}">
        <p14:creationId xmlns:p14="http://schemas.microsoft.com/office/powerpoint/2010/main" val="3267224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15793-FABC-4340-9831-343EF07EB6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CC4E02A5-870D-4869-864F-3AB96A6BC1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5D864626-DADD-4AD4-B9E8-A6BE6CC2C7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84611B-7E54-491B-BDEA-48CFF252E928}"/>
              </a:ext>
            </a:extLst>
          </p:cNvPr>
          <p:cNvSpPr>
            <a:spLocks noGrp="1"/>
          </p:cNvSpPr>
          <p:nvPr>
            <p:ph type="dt" sz="half" idx="10"/>
          </p:nvPr>
        </p:nvSpPr>
        <p:spPr/>
        <p:txBody>
          <a:bodyPr/>
          <a:lstStyle/>
          <a:p>
            <a:fld id="{3B0DBEC2-0211-4AA7-94C6-471BFCACE3F5}" type="datetimeFigureOut">
              <a:rPr lang="en-AU" smtClean="0"/>
              <a:t>5/08/2021</a:t>
            </a:fld>
            <a:endParaRPr lang="en-AU" dirty="0"/>
          </a:p>
        </p:txBody>
      </p:sp>
      <p:sp>
        <p:nvSpPr>
          <p:cNvPr id="6" name="Footer Placeholder 5">
            <a:extLst>
              <a:ext uri="{FF2B5EF4-FFF2-40B4-BE49-F238E27FC236}">
                <a16:creationId xmlns:a16="http://schemas.microsoft.com/office/drawing/2014/main" id="{17CE4394-27C1-4CCE-B44B-A9C4738E3A5A}"/>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8529B67D-4A2B-4968-A346-C25C0F95534E}"/>
              </a:ext>
            </a:extLst>
          </p:cNvPr>
          <p:cNvSpPr>
            <a:spLocks noGrp="1"/>
          </p:cNvSpPr>
          <p:nvPr>
            <p:ph type="sldNum" sz="quarter" idx="12"/>
          </p:nvPr>
        </p:nvSpPr>
        <p:spPr/>
        <p:txBody>
          <a:bodyPr/>
          <a:lstStyle/>
          <a:p>
            <a:fld id="{5103509A-5633-4719-8F6C-E72305B58109}" type="slidenum">
              <a:rPr lang="en-AU" smtClean="0"/>
              <a:t>‹#›</a:t>
            </a:fld>
            <a:endParaRPr lang="en-AU" dirty="0"/>
          </a:p>
        </p:txBody>
      </p:sp>
    </p:spTree>
    <p:extLst>
      <p:ext uri="{BB962C8B-B14F-4D97-AF65-F5344CB8AC3E}">
        <p14:creationId xmlns:p14="http://schemas.microsoft.com/office/powerpoint/2010/main" val="4049012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F38A5-54BA-4BB6-977F-EAA3C91163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F263144C-7076-4D81-8515-EF1CD7028D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A4262073-3770-41DB-A9EF-EFBABC2152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C29349-B4A3-4B20-998A-98FD3A2816A7}"/>
              </a:ext>
            </a:extLst>
          </p:cNvPr>
          <p:cNvSpPr>
            <a:spLocks noGrp="1"/>
          </p:cNvSpPr>
          <p:nvPr>
            <p:ph type="dt" sz="half" idx="10"/>
          </p:nvPr>
        </p:nvSpPr>
        <p:spPr/>
        <p:txBody>
          <a:bodyPr/>
          <a:lstStyle/>
          <a:p>
            <a:fld id="{3B0DBEC2-0211-4AA7-94C6-471BFCACE3F5}" type="datetimeFigureOut">
              <a:rPr lang="en-AU" smtClean="0"/>
              <a:t>5/08/2021</a:t>
            </a:fld>
            <a:endParaRPr lang="en-AU" dirty="0"/>
          </a:p>
        </p:txBody>
      </p:sp>
      <p:sp>
        <p:nvSpPr>
          <p:cNvPr id="6" name="Footer Placeholder 5">
            <a:extLst>
              <a:ext uri="{FF2B5EF4-FFF2-40B4-BE49-F238E27FC236}">
                <a16:creationId xmlns:a16="http://schemas.microsoft.com/office/drawing/2014/main" id="{8A11091B-EF42-4210-80DC-99EE139A2284}"/>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E6BF29D2-0EEF-4454-B56A-9BFCD0E141CB}"/>
              </a:ext>
            </a:extLst>
          </p:cNvPr>
          <p:cNvSpPr>
            <a:spLocks noGrp="1"/>
          </p:cNvSpPr>
          <p:nvPr>
            <p:ph type="sldNum" sz="quarter" idx="12"/>
          </p:nvPr>
        </p:nvSpPr>
        <p:spPr/>
        <p:txBody>
          <a:bodyPr/>
          <a:lstStyle/>
          <a:p>
            <a:fld id="{5103509A-5633-4719-8F6C-E72305B58109}" type="slidenum">
              <a:rPr lang="en-AU" smtClean="0"/>
              <a:t>‹#›</a:t>
            </a:fld>
            <a:endParaRPr lang="en-AU" dirty="0"/>
          </a:p>
        </p:txBody>
      </p:sp>
    </p:spTree>
    <p:extLst>
      <p:ext uri="{BB962C8B-B14F-4D97-AF65-F5344CB8AC3E}">
        <p14:creationId xmlns:p14="http://schemas.microsoft.com/office/powerpoint/2010/main" val="2433535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B02E7F-AED0-43EA-BB7D-665F5A7CE4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18FEBDB-3CB3-411A-BCE3-0BB81FB023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74DA30E-B428-4FE1-9CC6-23D0BC4746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0DBEC2-0211-4AA7-94C6-471BFCACE3F5}" type="datetimeFigureOut">
              <a:rPr lang="en-AU" smtClean="0"/>
              <a:t>5/08/2021</a:t>
            </a:fld>
            <a:endParaRPr lang="en-AU" dirty="0"/>
          </a:p>
        </p:txBody>
      </p:sp>
      <p:sp>
        <p:nvSpPr>
          <p:cNvPr id="5" name="Footer Placeholder 4">
            <a:extLst>
              <a:ext uri="{FF2B5EF4-FFF2-40B4-BE49-F238E27FC236}">
                <a16:creationId xmlns:a16="http://schemas.microsoft.com/office/drawing/2014/main" id="{E77BD5AF-7E13-490F-9EAD-6658FD3A6F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B2E01152-1797-4E43-AA02-E42006758B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03509A-5633-4719-8F6C-E72305B58109}" type="slidenum">
              <a:rPr lang="en-AU" smtClean="0"/>
              <a:t>‹#›</a:t>
            </a:fld>
            <a:endParaRPr lang="en-AU" dirty="0"/>
          </a:p>
        </p:txBody>
      </p:sp>
    </p:spTree>
    <p:extLst>
      <p:ext uri="{BB962C8B-B14F-4D97-AF65-F5344CB8AC3E}">
        <p14:creationId xmlns:p14="http://schemas.microsoft.com/office/powerpoint/2010/main" val="1969726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3.png"/><Relationship Id="rId7"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customXml" Target="../ink/ink2.xml"/><Relationship Id="rId5" Type="http://schemas.openxmlformats.org/officeDocument/2006/relationships/image" Target="../media/image19.png"/><Relationship Id="rId4" Type="http://schemas.openxmlformats.org/officeDocument/2006/relationships/customXml" Target="../ink/ink1.xml"/><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117" Type="http://schemas.openxmlformats.org/officeDocument/2006/relationships/image" Target="../media/image78.png"/><Relationship Id="rId21" Type="http://schemas.openxmlformats.org/officeDocument/2006/relationships/image" Target="../media/image30.png"/><Relationship Id="rId42" Type="http://schemas.openxmlformats.org/officeDocument/2006/relationships/customXml" Target="../ink/ink24.xml"/><Relationship Id="rId63" Type="http://schemas.openxmlformats.org/officeDocument/2006/relationships/image" Target="../media/image51.png"/><Relationship Id="rId84" Type="http://schemas.openxmlformats.org/officeDocument/2006/relationships/customXml" Target="../ink/ink45.xml"/><Relationship Id="rId138" Type="http://schemas.openxmlformats.org/officeDocument/2006/relationships/customXml" Target="../ink/ink72.xml"/><Relationship Id="rId107" Type="http://schemas.openxmlformats.org/officeDocument/2006/relationships/image" Target="../media/image73.png"/><Relationship Id="rId11" Type="http://schemas.openxmlformats.org/officeDocument/2006/relationships/image" Target="../media/image19.png"/><Relationship Id="rId32" Type="http://schemas.openxmlformats.org/officeDocument/2006/relationships/customXml" Target="../ink/ink19.xml"/><Relationship Id="rId53" Type="http://schemas.openxmlformats.org/officeDocument/2006/relationships/image" Target="../media/image46.png"/><Relationship Id="rId74" Type="http://schemas.openxmlformats.org/officeDocument/2006/relationships/customXml" Target="../ink/ink40.xml"/><Relationship Id="rId128" Type="http://schemas.openxmlformats.org/officeDocument/2006/relationships/customXml" Target="../ink/ink67.xml"/><Relationship Id="rId5" Type="http://schemas.openxmlformats.org/officeDocument/2006/relationships/image" Target="../media/image23.png"/><Relationship Id="rId90" Type="http://schemas.openxmlformats.org/officeDocument/2006/relationships/customXml" Target="../ink/ink48.xml"/><Relationship Id="rId95" Type="http://schemas.openxmlformats.org/officeDocument/2006/relationships/image" Target="../media/image67.png"/><Relationship Id="rId22" Type="http://schemas.openxmlformats.org/officeDocument/2006/relationships/customXml" Target="../ink/ink14.xml"/><Relationship Id="rId27" Type="http://schemas.openxmlformats.org/officeDocument/2006/relationships/image" Target="../media/image33.png"/><Relationship Id="rId43" Type="http://schemas.openxmlformats.org/officeDocument/2006/relationships/image" Target="../media/image41.png"/><Relationship Id="rId48" Type="http://schemas.openxmlformats.org/officeDocument/2006/relationships/customXml" Target="../ink/ink27.xml"/><Relationship Id="rId64" Type="http://schemas.openxmlformats.org/officeDocument/2006/relationships/customXml" Target="../ink/ink35.xml"/><Relationship Id="rId69" Type="http://schemas.openxmlformats.org/officeDocument/2006/relationships/image" Target="../media/image54.png"/><Relationship Id="rId113" Type="http://schemas.openxmlformats.org/officeDocument/2006/relationships/image" Target="../media/image76.png"/><Relationship Id="rId118" Type="http://schemas.openxmlformats.org/officeDocument/2006/relationships/customXml" Target="../ink/ink62.xml"/><Relationship Id="rId134" Type="http://schemas.openxmlformats.org/officeDocument/2006/relationships/customXml" Target="../ink/ink70.xml"/><Relationship Id="rId139" Type="http://schemas.openxmlformats.org/officeDocument/2006/relationships/image" Target="../media/image89.png"/><Relationship Id="rId80" Type="http://schemas.openxmlformats.org/officeDocument/2006/relationships/customXml" Target="../ink/ink43.xml"/><Relationship Id="rId85" Type="http://schemas.openxmlformats.org/officeDocument/2006/relationships/image" Target="../media/image62.png"/><Relationship Id="rId12" Type="http://schemas.openxmlformats.org/officeDocument/2006/relationships/customXml" Target="../ink/ink9.xml"/><Relationship Id="rId17" Type="http://schemas.openxmlformats.org/officeDocument/2006/relationships/image" Target="../media/image28.png"/><Relationship Id="rId33" Type="http://schemas.openxmlformats.org/officeDocument/2006/relationships/image" Target="../media/image36.png"/><Relationship Id="rId38" Type="http://schemas.openxmlformats.org/officeDocument/2006/relationships/customXml" Target="../ink/ink22.xml"/><Relationship Id="rId59" Type="http://schemas.openxmlformats.org/officeDocument/2006/relationships/image" Target="../media/image49.png"/><Relationship Id="rId103" Type="http://schemas.openxmlformats.org/officeDocument/2006/relationships/image" Target="../media/image71.png"/><Relationship Id="rId108" Type="http://schemas.openxmlformats.org/officeDocument/2006/relationships/customXml" Target="../ink/ink57.xml"/><Relationship Id="rId124" Type="http://schemas.openxmlformats.org/officeDocument/2006/relationships/customXml" Target="../ink/ink65.xml"/><Relationship Id="rId129" Type="http://schemas.openxmlformats.org/officeDocument/2006/relationships/image" Target="../media/image84.png"/><Relationship Id="rId54" Type="http://schemas.openxmlformats.org/officeDocument/2006/relationships/customXml" Target="../ink/ink30.xml"/><Relationship Id="rId70" Type="http://schemas.openxmlformats.org/officeDocument/2006/relationships/customXml" Target="../ink/ink38.xml"/><Relationship Id="rId75" Type="http://schemas.openxmlformats.org/officeDocument/2006/relationships/image" Target="../media/image57.png"/><Relationship Id="rId91" Type="http://schemas.openxmlformats.org/officeDocument/2006/relationships/image" Target="../media/image65.png"/><Relationship Id="rId96" Type="http://schemas.openxmlformats.org/officeDocument/2006/relationships/customXml" Target="../ink/ink51.xml"/><Relationship Id="rId140" Type="http://schemas.openxmlformats.org/officeDocument/2006/relationships/customXml" Target="../ink/ink73.xml"/><Relationship Id="rId145" Type="http://schemas.openxmlformats.org/officeDocument/2006/relationships/image" Target="../media/image92.png"/><Relationship Id="rId1" Type="http://schemas.openxmlformats.org/officeDocument/2006/relationships/slideLayout" Target="../slideLayouts/slideLayout6.xml"/><Relationship Id="rId6" Type="http://schemas.openxmlformats.org/officeDocument/2006/relationships/customXml" Target="../ink/ink6.xml"/><Relationship Id="rId23" Type="http://schemas.openxmlformats.org/officeDocument/2006/relationships/image" Target="../media/image31.png"/><Relationship Id="rId28" Type="http://schemas.openxmlformats.org/officeDocument/2006/relationships/customXml" Target="../ink/ink17.xml"/><Relationship Id="rId49" Type="http://schemas.openxmlformats.org/officeDocument/2006/relationships/image" Target="../media/image44.png"/><Relationship Id="rId114" Type="http://schemas.openxmlformats.org/officeDocument/2006/relationships/customXml" Target="../ink/ink60.xml"/><Relationship Id="rId119" Type="http://schemas.openxmlformats.org/officeDocument/2006/relationships/image" Target="../media/image79.png"/><Relationship Id="rId44" Type="http://schemas.openxmlformats.org/officeDocument/2006/relationships/customXml" Target="../ink/ink25.xml"/><Relationship Id="rId60" Type="http://schemas.openxmlformats.org/officeDocument/2006/relationships/customXml" Target="../ink/ink33.xml"/><Relationship Id="rId65" Type="http://schemas.openxmlformats.org/officeDocument/2006/relationships/image" Target="../media/image52.png"/><Relationship Id="rId81" Type="http://schemas.openxmlformats.org/officeDocument/2006/relationships/image" Target="../media/image60.png"/><Relationship Id="rId86" Type="http://schemas.openxmlformats.org/officeDocument/2006/relationships/customXml" Target="../ink/ink46.xml"/><Relationship Id="rId130" Type="http://schemas.openxmlformats.org/officeDocument/2006/relationships/customXml" Target="../ink/ink68.xml"/><Relationship Id="rId135" Type="http://schemas.openxmlformats.org/officeDocument/2006/relationships/image" Target="../media/image87.png"/><Relationship Id="rId13" Type="http://schemas.openxmlformats.org/officeDocument/2006/relationships/image" Target="../media/image26.png"/><Relationship Id="rId18" Type="http://schemas.openxmlformats.org/officeDocument/2006/relationships/customXml" Target="../ink/ink12.xml"/><Relationship Id="rId39" Type="http://schemas.openxmlformats.org/officeDocument/2006/relationships/image" Target="../media/image39.png"/><Relationship Id="rId109" Type="http://schemas.openxmlformats.org/officeDocument/2006/relationships/image" Target="../media/image74.png"/><Relationship Id="rId34" Type="http://schemas.openxmlformats.org/officeDocument/2006/relationships/customXml" Target="../ink/ink20.xml"/><Relationship Id="rId50" Type="http://schemas.openxmlformats.org/officeDocument/2006/relationships/customXml" Target="../ink/ink28.xml"/><Relationship Id="rId55" Type="http://schemas.openxmlformats.org/officeDocument/2006/relationships/image" Target="../media/image47.png"/><Relationship Id="rId76" Type="http://schemas.openxmlformats.org/officeDocument/2006/relationships/customXml" Target="../ink/ink41.xml"/><Relationship Id="rId97" Type="http://schemas.openxmlformats.org/officeDocument/2006/relationships/image" Target="../media/image68.png"/><Relationship Id="rId104" Type="http://schemas.openxmlformats.org/officeDocument/2006/relationships/customXml" Target="../ink/ink55.xml"/><Relationship Id="rId120" Type="http://schemas.openxmlformats.org/officeDocument/2006/relationships/customXml" Target="../ink/ink63.xml"/><Relationship Id="rId125" Type="http://schemas.openxmlformats.org/officeDocument/2006/relationships/image" Target="../media/image82.png"/><Relationship Id="rId141" Type="http://schemas.openxmlformats.org/officeDocument/2006/relationships/image" Target="../media/image90.png"/><Relationship Id="rId7" Type="http://schemas.openxmlformats.org/officeDocument/2006/relationships/image" Target="../media/image24.png"/><Relationship Id="rId71" Type="http://schemas.openxmlformats.org/officeDocument/2006/relationships/image" Target="../media/image55.png"/><Relationship Id="rId92" Type="http://schemas.openxmlformats.org/officeDocument/2006/relationships/customXml" Target="../ink/ink49.xml"/><Relationship Id="rId2" Type="http://schemas.openxmlformats.org/officeDocument/2006/relationships/customXml" Target="../ink/ink4.xml"/><Relationship Id="rId29" Type="http://schemas.openxmlformats.org/officeDocument/2006/relationships/image" Target="../media/image34.png"/><Relationship Id="rId24" Type="http://schemas.openxmlformats.org/officeDocument/2006/relationships/customXml" Target="../ink/ink15.xml"/><Relationship Id="rId40" Type="http://schemas.openxmlformats.org/officeDocument/2006/relationships/customXml" Target="../ink/ink23.xml"/><Relationship Id="rId45" Type="http://schemas.openxmlformats.org/officeDocument/2006/relationships/image" Target="../media/image42.png"/><Relationship Id="rId66" Type="http://schemas.openxmlformats.org/officeDocument/2006/relationships/customXml" Target="../ink/ink36.xml"/><Relationship Id="rId87" Type="http://schemas.openxmlformats.org/officeDocument/2006/relationships/image" Target="../media/image63.png"/><Relationship Id="rId110" Type="http://schemas.openxmlformats.org/officeDocument/2006/relationships/customXml" Target="../ink/ink58.xml"/><Relationship Id="rId115" Type="http://schemas.openxmlformats.org/officeDocument/2006/relationships/image" Target="../media/image77.png"/><Relationship Id="rId131" Type="http://schemas.openxmlformats.org/officeDocument/2006/relationships/image" Target="../media/image85.png"/><Relationship Id="rId136" Type="http://schemas.openxmlformats.org/officeDocument/2006/relationships/customXml" Target="../ink/ink71.xml"/><Relationship Id="rId61" Type="http://schemas.openxmlformats.org/officeDocument/2006/relationships/image" Target="../media/image50.png"/><Relationship Id="rId82" Type="http://schemas.openxmlformats.org/officeDocument/2006/relationships/customXml" Target="../ink/ink44.xml"/><Relationship Id="rId19" Type="http://schemas.openxmlformats.org/officeDocument/2006/relationships/image" Target="../media/image29.png"/><Relationship Id="rId14" Type="http://schemas.openxmlformats.org/officeDocument/2006/relationships/customXml" Target="../ink/ink10.xml"/><Relationship Id="rId30" Type="http://schemas.openxmlformats.org/officeDocument/2006/relationships/customXml" Target="../ink/ink18.xml"/><Relationship Id="rId35" Type="http://schemas.openxmlformats.org/officeDocument/2006/relationships/image" Target="../media/image37.png"/><Relationship Id="rId56" Type="http://schemas.openxmlformats.org/officeDocument/2006/relationships/customXml" Target="../ink/ink31.xml"/><Relationship Id="rId77" Type="http://schemas.openxmlformats.org/officeDocument/2006/relationships/image" Target="../media/image58.png"/><Relationship Id="rId100" Type="http://schemas.openxmlformats.org/officeDocument/2006/relationships/customXml" Target="../ink/ink53.xml"/><Relationship Id="rId105" Type="http://schemas.openxmlformats.org/officeDocument/2006/relationships/image" Target="../media/image72.png"/><Relationship Id="rId126" Type="http://schemas.openxmlformats.org/officeDocument/2006/relationships/customXml" Target="../ink/ink66.xml"/><Relationship Id="rId8" Type="http://schemas.openxmlformats.org/officeDocument/2006/relationships/customXml" Target="../ink/ink7.xml"/><Relationship Id="rId51" Type="http://schemas.openxmlformats.org/officeDocument/2006/relationships/image" Target="../media/image45.png"/><Relationship Id="rId72" Type="http://schemas.openxmlformats.org/officeDocument/2006/relationships/customXml" Target="../ink/ink39.xml"/><Relationship Id="rId93" Type="http://schemas.openxmlformats.org/officeDocument/2006/relationships/image" Target="../media/image66.png"/><Relationship Id="rId98" Type="http://schemas.openxmlformats.org/officeDocument/2006/relationships/customXml" Target="../ink/ink52.xml"/><Relationship Id="rId121" Type="http://schemas.openxmlformats.org/officeDocument/2006/relationships/image" Target="../media/image80.png"/><Relationship Id="rId142" Type="http://schemas.openxmlformats.org/officeDocument/2006/relationships/customXml" Target="../ink/ink74.xml"/><Relationship Id="rId3" Type="http://schemas.openxmlformats.org/officeDocument/2006/relationships/image" Target="../media/image22.png"/><Relationship Id="rId25" Type="http://schemas.openxmlformats.org/officeDocument/2006/relationships/image" Target="../media/image32.png"/><Relationship Id="rId46" Type="http://schemas.openxmlformats.org/officeDocument/2006/relationships/customXml" Target="../ink/ink26.xml"/><Relationship Id="rId67" Type="http://schemas.openxmlformats.org/officeDocument/2006/relationships/image" Target="../media/image53.png"/><Relationship Id="rId116" Type="http://schemas.openxmlformats.org/officeDocument/2006/relationships/customXml" Target="../ink/ink61.xml"/><Relationship Id="rId137" Type="http://schemas.openxmlformats.org/officeDocument/2006/relationships/image" Target="../media/image88.png"/><Relationship Id="rId20" Type="http://schemas.openxmlformats.org/officeDocument/2006/relationships/customXml" Target="../ink/ink13.xml"/><Relationship Id="rId41" Type="http://schemas.openxmlformats.org/officeDocument/2006/relationships/image" Target="../media/image40.png"/><Relationship Id="rId62" Type="http://schemas.openxmlformats.org/officeDocument/2006/relationships/customXml" Target="../ink/ink34.xml"/><Relationship Id="rId83" Type="http://schemas.openxmlformats.org/officeDocument/2006/relationships/image" Target="../media/image61.png"/><Relationship Id="rId88" Type="http://schemas.openxmlformats.org/officeDocument/2006/relationships/customXml" Target="../ink/ink47.xml"/><Relationship Id="rId111" Type="http://schemas.openxmlformats.org/officeDocument/2006/relationships/image" Target="../media/image75.png"/><Relationship Id="rId132" Type="http://schemas.openxmlformats.org/officeDocument/2006/relationships/customXml" Target="../ink/ink69.xml"/><Relationship Id="rId15" Type="http://schemas.openxmlformats.org/officeDocument/2006/relationships/image" Target="../media/image27.png"/><Relationship Id="rId36" Type="http://schemas.openxmlformats.org/officeDocument/2006/relationships/customXml" Target="../ink/ink21.xml"/><Relationship Id="rId57" Type="http://schemas.openxmlformats.org/officeDocument/2006/relationships/image" Target="../media/image48.png"/><Relationship Id="rId106" Type="http://schemas.openxmlformats.org/officeDocument/2006/relationships/customXml" Target="../ink/ink56.xml"/><Relationship Id="rId127" Type="http://schemas.openxmlformats.org/officeDocument/2006/relationships/image" Target="../media/image83.png"/><Relationship Id="rId10" Type="http://schemas.openxmlformats.org/officeDocument/2006/relationships/customXml" Target="../ink/ink8.xml"/><Relationship Id="rId31" Type="http://schemas.openxmlformats.org/officeDocument/2006/relationships/image" Target="../media/image35.png"/><Relationship Id="rId52" Type="http://schemas.openxmlformats.org/officeDocument/2006/relationships/customXml" Target="../ink/ink29.xml"/><Relationship Id="rId73" Type="http://schemas.openxmlformats.org/officeDocument/2006/relationships/image" Target="../media/image56.png"/><Relationship Id="rId78" Type="http://schemas.openxmlformats.org/officeDocument/2006/relationships/customXml" Target="../ink/ink42.xml"/><Relationship Id="rId94" Type="http://schemas.openxmlformats.org/officeDocument/2006/relationships/customXml" Target="../ink/ink50.xml"/><Relationship Id="rId99" Type="http://schemas.openxmlformats.org/officeDocument/2006/relationships/image" Target="../media/image69.png"/><Relationship Id="rId101" Type="http://schemas.openxmlformats.org/officeDocument/2006/relationships/image" Target="../media/image70.png"/><Relationship Id="rId122" Type="http://schemas.openxmlformats.org/officeDocument/2006/relationships/customXml" Target="../ink/ink64.xml"/><Relationship Id="rId143" Type="http://schemas.openxmlformats.org/officeDocument/2006/relationships/image" Target="../media/image91.png"/><Relationship Id="rId4" Type="http://schemas.openxmlformats.org/officeDocument/2006/relationships/customXml" Target="../ink/ink5.xml"/><Relationship Id="rId9" Type="http://schemas.openxmlformats.org/officeDocument/2006/relationships/image" Target="../media/image25.png"/><Relationship Id="rId26" Type="http://schemas.openxmlformats.org/officeDocument/2006/relationships/customXml" Target="../ink/ink16.xml"/><Relationship Id="rId47" Type="http://schemas.openxmlformats.org/officeDocument/2006/relationships/image" Target="../media/image43.png"/><Relationship Id="rId68" Type="http://schemas.openxmlformats.org/officeDocument/2006/relationships/customXml" Target="../ink/ink37.xml"/><Relationship Id="rId89" Type="http://schemas.openxmlformats.org/officeDocument/2006/relationships/image" Target="../media/image64.png"/><Relationship Id="rId112" Type="http://schemas.openxmlformats.org/officeDocument/2006/relationships/customXml" Target="../ink/ink59.xml"/><Relationship Id="rId133" Type="http://schemas.openxmlformats.org/officeDocument/2006/relationships/image" Target="../media/image86.png"/><Relationship Id="rId16" Type="http://schemas.openxmlformats.org/officeDocument/2006/relationships/customXml" Target="../ink/ink11.xml"/><Relationship Id="rId37" Type="http://schemas.openxmlformats.org/officeDocument/2006/relationships/image" Target="../media/image38.png"/><Relationship Id="rId58" Type="http://schemas.openxmlformats.org/officeDocument/2006/relationships/customXml" Target="../ink/ink32.xml"/><Relationship Id="rId79" Type="http://schemas.openxmlformats.org/officeDocument/2006/relationships/image" Target="../media/image59.png"/><Relationship Id="rId102" Type="http://schemas.openxmlformats.org/officeDocument/2006/relationships/customXml" Target="../ink/ink54.xml"/><Relationship Id="rId123" Type="http://schemas.openxmlformats.org/officeDocument/2006/relationships/image" Target="../media/image81.png"/><Relationship Id="rId144" Type="http://schemas.openxmlformats.org/officeDocument/2006/relationships/customXml" Target="../ink/ink75.xml"/></Relationships>
</file>

<file path=ppt/slides/_rels/slide16.xml.rels><?xml version="1.0" encoding="UTF-8" standalone="yes"?>
<Relationships xmlns="http://schemas.openxmlformats.org/package/2006/relationships"><Relationship Id="rId117" Type="http://schemas.openxmlformats.org/officeDocument/2006/relationships/image" Target="../media/image133.png"/><Relationship Id="rId21" Type="http://schemas.openxmlformats.org/officeDocument/2006/relationships/image" Target="../media/image98.png"/><Relationship Id="rId42" Type="http://schemas.openxmlformats.org/officeDocument/2006/relationships/customXml" Target="../ink/ink96.xml"/><Relationship Id="rId63" Type="http://schemas.openxmlformats.org/officeDocument/2006/relationships/image" Target="../media/image111.png"/><Relationship Id="rId84" Type="http://schemas.openxmlformats.org/officeDocument/2006/relationships/customXml" Target="../ink/ink117.xml"/><Relationship Id="rId16" Type="http://schemas.openxmlformats.org/officeDocument/2006/relationships/customXml" Target="../ink/ink83.xml"/><Relationship Id="rId107" Type="http://schemas.openxmlformats.org/officeDocument/2006/relationships/image" Target="../media/image128.png"/><Relationship Id="rId11" Type="http://schemas.openxmlformats.org/officeDocument/2006/relationships/image" Target="../media/image19.png"/><Relationship Id="rId32" Type="http://schemas.openxmlformats.org/officeDocument/2006/relationships/customXml" Target="../ink/ink91.xml"/><Relationship Id="rId37" Type="http://schemas.openxmlformats.org/officeDocument/2006/relationships/image" Target="../media/image38.png"/><Relationship Id="rId53" Type="http://schemas.openxmlformats.org/officeDocument/2006/relationships/image" Target="../media/image46.png"/><Relationship Id="rId58" Type="http://schemas.openxmlformats.org/officeDocument/2006/relationships/customXml" Target="../ink/ink104.xml"/><Relationship Id="rId74" Type="http://schemas.openxmlformats.org/officeDocument/2006/relationships/customXml" Target="../ink/ink112.xml"/><Relationship Id="rId79" Type="http://schemas.openxmlformats.org/officeDocument/2006/relationships/image" Target="../media/image66.png"/><Relationship Id="rId102" Type="http://schemas.openxmlformats.org/officeDocument/2006/relationships/customXml" Target="../ink/ink126.xml"/><Relationship Id="rId123" Type="http://schemas.openxmlformats.org/officeDocument/2006/relationships/image" Target="../media/image136.png"/><Relationship Id="rId128" Type="http://schemas.openxmlformats.org/officeDocument/2006/relationships/customXml" Target="../ink/ink139.xml"/><Relationship Id="rId5" Type="http://schemas.openxmlformats.org/officeDocument/2006/relationships/image" Target="../media/image23.png"/><Relationship Id="rId90" Type="http://schemas.openxmlformats.org/officeDocument/2006/relationships/customXml" Target="../ink/ink120.xml"/><Relationship Id="rId95" Type="http://schemas.openxmlformats.org/officeDocument/2006/relationships/image" Target="../media/image123.png"/><Relationship Id="rId22" Type="http://schemas.openxmlformats.org/officeDocument/2006/relationships/customXml" Target="../ink/ink86.xml"/><Relationship Id="rId27" Type="http://schemas.openxmlformats.org/officeDocument/2006/relationships/image" Target="../media/image100.png"/><Relationship Id="rId43" Type="http://schemas.openxmlformats.org/officeDocument/2006/relationships/image" Target="../media/image104.png"/><Relationship Id="rId48" Type="http://schemas.openxmlformats.org/officeDocument/2006/relationships/customXml" Target="../ink/ink99.xml"/><Relationship Id="rId64" Type="http://schemas.openxmlformats.org/officeDocument/2006/relationships/customXml" Target="../ink/ink107.xml"/><Relationship Id="rId69" Type="http://schemas.openxmlformats.org/officeDocument/2006/relationships/image" Target="../media/image114.png"/><Relationship Id="rId113" Type="http://schemas.openxmlformats.org/officeDocument/2006/relationships/image" Target="../media/image131.png"/><Relationship Id="rId118" Type="http://schemas.openxmlformats.org/officeDocument/2006/relationships/customXml" Target="../ink/ink134.xml"/><Relationship Id="rId80" Type="http://schemas.openxmlformats.org/officeDocument/2006/relationships/customXml" Target="../ink/ink115.xml"/><Relationship Id="rId85" Type="http://schemas.openxmlformats.org/officeDocument/2006/relationships/image" Target="../media/image120.png"/><Relationship Id="rId12" Type="http://schemas.openxmlformats.org/officeDocument/2006/relationships/customXml" Target="../ink/ink81.xml"/><Relationship Id="rId17" Type="http://schemas.openxmlformats.org/officeDocument/2006/relationships/image" Target="../media/image96.png"/><Relationship Id="rId33" Type="http://schemas.openxmlformats.org/officeDocument/2006/relationships/image" Target="../media/image102.png"/><Relationship Id="rId38" Type="http://schemas.openxmlformats.org/officeDocument/2006/relationships/customXml" Target="../ink/ink94.xml"/><Relationship Id="rId59" Type="http://schemas.openxmlformats.org/officeDocument/2006/relationships/image" Target="../media/image109.png"/><Relationship Id="rId103" Type="http://schemas.openxmlformats.org/officeDocument/2006/relationships/image" Target="../media/image126.png"/><Relationship Id="rId108" Type="http://schemas.openxmlformats.org/officeDocument/2006/relationships/customXml" Target="../ink/ink129.xml"/><Relationship Id="rId124" Type="http://schemas.openxmlformats.org/officeDocument/2006/relationships/customXml" Target="../ink/ink137.xml"/><Relationship Id="rId129" Type="http://schemas.openxmlformats.org/officeDocument/2006/relationships/image" Target="../media/image139.png"/><Relationship Id="rId54" Type="http://schemas.openxmlformats.org/officeDocument/2006/relationships/customXml" Target="../ink/ink102.xml"/><Relationship Id="rId70" Type="http://schemas.openxmlformats.org/officeDocument/2006/relationships/customXml" Target="../ink/ink110.xml"/><Relationship Id="rId75" Type="http://schemas.openxmlformats.org/officeDocument/2006/relationships/image" Target="../media/image116.png"/><Relationship Id="rId91" Type="http://schemas.openxmlformats.org/officeDocument/2006/relationships/image" Target="../media/image72.png"/><Relationship Id="rId96" Type="http://schemas.openxmlformats.org/officeDocument/2006/relationships/customXml" Target="../ink/ink123.xml"/><Relationship Id="rId1" Type="http://schemas.openxmlformats.org/officeDocument/2006/relationships/slideLayout" Target="../slideLayouts/slideLayout6.xml"/><Relationship Id="rId6" Type="http://schemas.openxmlformats.org/officeDocument/2006/relationships/customXml" Target="../ink/ink78.xml"/><Relationship Id="rId23" Type="http://schemas.openxmlformats.org/officeDocument/2006/relationships/image" Target="../media/image31.png"/><Relationship Id="rId28" Type="http://schemas.openxmlformats.org/officeDocument/2006/relationships/customXml" Target="../ink/ink89.xml"/><Relationship Id="rId49" Type="http://schemas.openxmlformats.org/officeDocument/2006/relationships/image" Target="../media/image44.png"/><Relationship Id="rId114" Type="http://schemas.openxmlformats.org/officeDocument/2006/relationships/customXml" Target="../ink/ink132.xml"/><Relationship Id="rId119" Type="http://schemas.openxmlformats.org/officeDocument/2006/relationships/image" Target="../media/image134.png"/><Relationship Id="rId44" Type="http://schemas.openxmlformats.org/officeDocument/2006/relationships/customXml" Target="../ink/ink97.xml"/><Relationship Id="rId60" Type="http://schemas.openxmlformats.org/officeDocument/2006/relationships/customXml" Target="../ink/ink105.xml"/><Relationship Id="rId65" Type="http://schemas.openxmlformats.org/officeDocument/2006/relationships/image" Target="../media/image112.png"/><Relationship Id="rId81" Type="http://schemas.openxmlformats.org/officeDocument/2006/relationships/image" Target="../media/image118.png"/><Relationship Id="rId86" Type="http://schemas.openxmlformats.org/officeDocument/2006/relationships/customXml" Target="../ink/ink118.xml"/><Relationship Id="rId130" Type="http://schemas.openxmlformats.org/officeDocument/2006/relationships/customXml" Target="../ink/ink140.xml"/><Relationship Id="rId13" Type="http://schemas.openxmlformats.org/officeDocument/2006/relationships/image" Target="../media/image94.png"/><Relationship Id="rId18" Type="http://schemas.openxmlformats.org/officeDocument/2006/relationships/customXml" Target="../ink/ink84.xml"/><Relationship Id="rId39" Type="http://schemas.openxmlformats.org/officeDocument/2006/relationships/image" Target="../media/image103.png"/><Relationship Id="rId109" Type="http://schemas.openxmlformats.org/officeDocument/2006/relationships/image" Target="../media/image129.png"/><Relationship Id="rId34" Type="http://schemas.openxmlformats.org/officeDocument/2006/relationships/customXml" Target="../ink/ink92.xml"/><Relationship Id="rId50" Type="http://schemas.openxmlformats.org/officeDocument/2006/relationships/customXml" Target="../ink/ink100.xml"/><Relationship Id="rId55" Type="http://schemas.openxmlformats.org/officeDocument/2006/relationships/image" Target="../media/image107.png"/><Relationship Id="rId76" Type="http://schemas.openxmlformats.org/officeDocument/2006/relationships/customXml" Target="../ink/ink113.xml"/><Relationship Id="rId97" Type="http://schemas.openxmlformats.org/officeDocument/2006/relationships/image" Target="../media/image124.png"/><Relationship Id="rId104" Type="http://schemas.openxmlformats.org/officeDocument/2006/relationships/customXml" Target="../ink/ink127.xml"/><Relationship Id="rId120" Type="http://schemas.openxmlformats.org/officeDocument/2006/relationships/customXml" Target="../ink/ink135.xml"/><Relationship Id="rId125" Type="http://schemas.openxmlformats.org/officeDocument/2006/relationships/image" Target="../media/image137.png"/><Relationship Id="rId7" Type="http://schemas.openxmlformats.org/officeDocument/2006/relationships/image" Target="../media/image24.png"/><Relationship Id="rId71" Type="http://schemas.openxmlformats.org/officeDocument/2006/relationships/image" Target="../media/image55.png"/><Relationship Id="rId92" Type="http://schemas.openxmlformats.org/officeDocument/2006/relationships/customXml" Target="../ink/ink121.xml"/><Relationship Id="rId2" Type="http://schemas.openxmlformats.org/officeDocument/2006/relationships/customXml" Target="../ink/ink76.xml"/><Relationship Id="rId29" Type="http://schemas.openxmlformats.org/officeDocument/2006/relationships/image" Target="../media/image34.png"/><Relationship Id="rId24" Type="http://schemas.openxmlformats.org/officeDocument/2006/relationships/customXml" Target="../ink/ink87.xml"/><Relationship Id="rId40" Type="http://schemas.openxmlformats.org/officeDocument/2006/relationships/customXml" Target="../ink/ink95.xml"/><Relationship Id="rId45" Type="http://schemas.openxmlformats.org/officeDocument/2006/relationships/image" Target="../media/image105.png"/><Relationship Id="rId66" Type="http://schemas.openxmlformats.org/officeDocument/2006/relationships/customXml" Target="../ink/ink108.xml"/><Relationship Id="rId87" Type="http://schemas.openxmlformats.org/officeDocument/2006/relationships/image" Target="../media/image121.png"/><Relationship Id="rId110" Type="http://schemas.openxmlformats.org/officeDocument/2006/relationships/customXml" Target="../ink/ink130.xml"/><Relationship Id="rId115" Type="http://schemas.openxmlformats.org/officeDocument/2006/relationships/image" Target="../media/image132.png"/><Relationship Id="rId131" Type="http://schemas.openxmlformats.org/officeDocument/2006/relationships/image" Target="../media/image140.png"/><Relationship Id="rId61" Type="http://schemas.openxmlformats.org/officeDocument/2006/relationships/image" Target="../media/image110.png"/><Relationship Id="rId82" Type="http://schemas.openxmlformats.org/officeDocument/2006/relationships/customXml" Target="../ink/ink116.xml"/><Relationship Id="rId19" Type="http://schemas.openxmlformats.org/officeDocument/2006/relationships/image" Target="../media/image97.png"/><Relationship Id="rId14" Type="http://schemas.openxmlformats.org/officeDocument/2006/relationships/customXml" Target="../ink/ink82.xml"/><Relationship Id="rId30" Type="http://schemas.openxmlformats.org/officeDocument/2006/relationships/customXml" Target="../ink/ink90.xml"/><Relationship Id="rId35" Type="http://schemas.openxmlformats.org/officeDocument/2006/relationships/image" Target="../media/image37.png"/><Relationship Id="rId56" Type="http://schemas.openxmlformats.org/officeDocument/2006/relationships/customXml" Target="../ink/ink103.xml"/><Relationship Id="rId77" Type="http://schemas.openxmlformats.org/officeDocument/2006/relationships/image" Target="../media/image117.png"/><Relationship Id="rId100" Type="http://schemas.openxmlformats.org/officeDocument/2006/relationships/customXml" Target="../ink/ink125.xml"/><Relationship Id="rId105" Type="http://schemas.openxmlformats.org/officeDocument/2006/relationships/image" Target="../media/image127.png"/><Relationship Id="rId126" Type="http://schemas.openxmlformats.org/officeDocument/2006/relationships/customXml" Target="../ink/ink138.xml"/><Relationship Id="rId8" Type="http://schemas.openxmlformats.org/officeDocument/2006/relationships/customXml" Target="../ink/ink79.xml"/><Relationship Id="rId51" Type="http://schemas.openxmlformats.org/officeDocument/2006/relationships/image" Target="../media/image106.png"/><Relationship Id="rId72" Type="http://schemas.openxmlformats.org/officeDocument/2006/relationships/customXml" Target="../ink/ink111.xml"/><Relationship Id="rId93" Type="http://schemas.openxmlformats.org/officeDocument/2006/relationships/image" Target="../media/image73.png"/><Relationship Id="rId98" Type="http://schemas.openxmlformats.org/officeDocument/2006/relationships/customXml" Target="../ink/ink124.xml"/><Relationship Id="rId121" Type="http://schemas.openxmlformats.org/officeDocument/2006/relationships/image" Target="../media/image135.png"/><Relationship Id="rId3" Type="http://schemas.openxmlformats.org/officeDocument/2006/relationships/image" Target="../media/image93.png"/><Relationship Id="rId25" Type="http://schemas.openxmlformats.org/officeDocument/2006/relationships/image" Target="../media/image99.png"/><Relationship Id="rId46" Type="http://schemas.openxmlformats.org/officeDocument/2006/relationships/customXml" Target="../ink/ink98.xml"/><Relationship Id="rId67" Type="http://schemas.openxmlformats.org/officeDocument/2006/relationships/image" Target="../media/image113.png"/><Relationship Id="rId116" Type="http://schemas.openxmlformats.org/officeDocument/2006/relationships/customXml" Target="../ink/ink133.xml"/><Relationship Id="rId20" Type="http://schemas.openxmlformats.org/officeDocument/2006/relationships/customXml" Target="../ink/ink85.xml"/><Relationship Id="rId41" Type="http://schemas.openxmlformats.org/officeDocument/2006/relationships/image" Target="../media/image40.png"/><Relationship Id="rId62" Type="http://schemas.openxmlformats.org/officeDocument/2006/relationships/customXml" Target="../ink/ink106.xml"/><Relationship Id="rId83" Type="http://schemas.openxmlformats.org/officeDocument/2006/relationships/image" Target="../media/image119.png"/><Relationship Id="rId88" Type="http://schemas.openxmlformats.org/officeDocument/2006/relationships/customXml" Target="../ink/ink119.xml"/><Relationship Id="rId111" Type="http://schemas.openxmlformats.org/officeDocument/2006/relationships/image" Target="../media/image130.png"/><Relationship Id="rId132" Type="http://schemas.openxmlformats.org/officeDocument/2006/relationships/customXml" Target="../ink/ink141.xml"/><Relationship Id="rId15" Type="http://schemas.openxmlformats.org/officeDocument/2006/relationships/image" Target="../media/image95.png"/><Relationship Id="rId36" Type="http://schemas.openxmlformats.org/officeDocument/2006/relationships/customXml" Target="../ink/ink93.xml"/><Relationship Id="rId57" Type="http://schemas.openxmlformats.org/officeDocument/2006/relationships/image" Target="../media/image108.png"/><Relationship Id="rId106" Type="http://schemas.openxmlformats.org/officeDocument/2006/relationships/customXml" Target="../ink/ink128.xml"/><Relationship Id="rId127" Type="http://schemas.openxmlformats.org/officeDocument/2006/relationships/image" Target="../media/image138.png"/><Relationship Id="rId10" Type="http://schemas.openxmlformats.org/officeDocument/2006/relationships/customXml" Target="../ink/ink80.xml"/><Relationship Id="rId31" Type="http://schemas.openxmlformats.org/officeDocument/2006/relationships/image" Target="../media/image101.png"/><Relationship Id="rId52" Type="http://schemas.openxmlformats.org/officeDocument/2006/relationships/customXml" Target="../ink/ink101.xml"/><Relationship Id="rId73" Type="http://schemas.openxmlformats.org/officeDocument/2006/relationships/image" Target="../media/image115.png"/><Relationship Id="rId78" Type="http://schemas.openxmlformats.org/officeDocument/2006/relationships/customXml" Target="../ink/ink114.xml"/><Relationship Id="rId94" Type="http://schemas.openxmlformats.org/officeDocument/2006/relationships/customXml" Target="../ink/ink122.xml"/><Relationship Id="rId99" Type="http://schemas.openxmlformats.org/officeDocument/2006/relationships/image" Target="../media/image125.png"/><Relationship Id="rId101" Type="http://schemas.openxmlformats.org/officeDocument/2006/relationships/image" Target="../media/image77.png"/><Relationship Id="rId122" Type="http://schemas.openxmlformats.org/officeDocument/2006/relationships/customXml" Target="../ink/ink136.xml"/><Relationship Id="rId4" Type="http://schemas.openxmlformats.org/officeDocument/2006/relationships/customXml" Target="../ink/ink77.xml"/><Relationship Id="rId9" Type="http://schemas.openxmlformats.org/officeDocument/2006/relationships/image" Target="../media/image25.png"/><Relationship Id="rId26" Type="http://schemas.openxmlformats.org/officeDocument/2006/relationships/customXml" Target="../ink/ink88.xml"/><Relationship Id="rId47" Type="http://schemas.openxmlformats.org/officeDocument/2006/relationships/image" Target="../media/image43.png"/><Relationship Id="rId68" Type="http://schemas.openxmlformats.org/officeDocument/2006/relationships/customXml" Target="../ink/ink109.xml"/><Relationship Id="rId89" Type="http://schemas.openxmlformats.org/officeDocument/2006/relationships/image" Target="../media/image122.png"/><Relationship Id="rId112" Type="http://schemas.openxmlformats.org/officeDocument/2006/relationships/customXml" Target="../ink/ink131.xml"/><Relationship Id="rId133" Type="http://schemas.openxmlformats.org/officeDocument/2006/relationships/image" Target="../media/image14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50.png"/><Relationship Id="rId13" Type="http://schemas.openxmlformats.org/officeDocument/2006/relationships/customXml" Target="../ink/ink147.xml"/><Relationship Id="rId3" Type="http://schemas.openxmlformats.org/officeDocument/2006/relationships/customXml" Target="../ink/ink142.xml"/><Relationship Id="rId7" Type="http://schemas.openxmlformats.org/officeDocument/2006/relationships/customXml" Target="../ink/ink144.xml"/><Relationship Id="rId12" Type="http://schemas.openxmlformats.org/officeDocument/2006/relationships/image" Target="../media/image152.png"/><Relationship Id="rId2" Type="http://schemas.openxmlformats.org/officeDocument/2006/relationships/image" Target="../media/image147.png"/><Relationship Id="rId1" Type="http://schemas.openxmlformats.org/officeDocument/2006/relationships/slideLayout" Target="../slideLayouts/slideLayout7.xml"/><Relationship Id="rId6" Type="http://schemas.openxmlformats.org/officeDocument/2006/relationships/image" Target="../media/image149.png"/><Relationship Id="rId11" Type="http://schemas.openxmlformats.org/officeDocument/2006/relationships/customXml" Target="../ink/ink146.xml"/><Relationship Id="rId5" Type="http://schemas.openxmlformats.org/officeDocument/2006/relationships/customXml" Target="../ink/ink143.xml"/><Relationship Id="rId10" Type="http://schemas.openxmlformats.org/officeDocument/2006/relationships/image" Target="../media/image151.png"/><Relationship Id="rId4" Type="http://schemas.openxmlformats.org/officeDocument/2006/relationships/image" Target="../media/image148.png"/><Relationship Id="rId9" Type="http://schemas.openxmlformats.org/officeDocument/2006/relationships/customXml" Target="../ink/ink145.xml"/><Relationship Id="rId14" Type="http://schemas.openxmlformats.org/officeDocument/2006/relationships/image" Target="../media/image153.png"/></Relationships>
</file>

<file path=ppt/slides/_rels/slide22.xml.rels><?xml version="1.0" encoding="UTF-8" standalone="yes"?>
<Relationships xmlns="http://schemas.openxmlformats.org/package/2006/relationships"><Relationship Id="rId117" Type="http://schemas.openxmlformats.org/officeDocument/2006/relationships/image" Target="../media/image211.png"/><Relationship Id="rId299" Type="http://schemas.openxmlformats.org/officeDocument/2006/relationships/customXml" Target="../ink/ink297.xml"/><Relationship Id="rId21" Type="http://schemas.openxmlformats.org/officeDocument/2006/relationships/image" Target="../media/image163.png"/><Relationship Id="rId63" Type="http://schemas.openxmlformats.org/officeDocument/2006/relationships/image" Target="../media/image184.png"/><Relationship Id="rId159" Type="http://schemas.openxmlformats.org/officeDocument/2006/relationships/image" Target="../media/image232.png"/><Relationship Id="rId170" Type="http://schemas.openxmlformats.org/officeDocument/2006/relationships/customXml" Target="../ink/ink232.xml"/><Relationship Id="rId226" Type="http://schemas.openxmlformats.org/officeDocument/2006/relationships/image" Target="../media/image264.png"/><Relationship Id="rId268" Type="http://schemas.openxmlformats.org/officeDocument/2006/relationships/image" Target="../media/image285.png"/><Relationship Id="rId32" Type="http://schemas.openxmlformats.org/officeDocument/2006/relationships/customXml" Target="../ink/ink163.xml"/><Relationship Id="rId74" Type="http://schemas.openxmlformats.org/officeDocument/2006/relationships/customXml" Target="../ink/ink184.xml"/><Relationship Id="rId128" Type="http://schemas.openxmlformats.org/officeDocument/2006/relationships/customXml" Target="../ink/ink211.xml"/><Relationship Id="rId5" Type="http://schemas.openxmlformats.org/officeDocument/2006/relationships/image" Target="../media/image155.png"/><Relationship Id="rId181" Type="http://schemas.openxmlformats.org/officeDocument/2006/relationships/image" Target="../media/image242.png"/><Relationship Id="rId237" Type="http://schemas.openxmlformats.org/officeDocument/2006/relationships/customXml" Target="../ink/ink266.xml"/><Relationship Id="rId279" Type="http://schemas.openxmlformats.org/officeDocument/2006/relationships/customXml" Target="../ink/ink287.xml"/><Relationship Id="rId43" Type="http://schemas.openxmlformats.org/officeDocument/2006/relationships/image" Target="../media/image174.png"/><Relationship Id="rId139" Type="http://schemas.openxmlformats.org/officeDocument/2006/relationships/image" Target="../media/image222.png"/><Relationship Id="rId290" Type="http://schemas.openxmlformats.org/officeDocument/2006/relationships/image" Target="../media/image296.png"/><Relationship Id="rId304" Type="http://schemas.openxmlformats.org/officeDocument/2006/relationships/image" Target="../media/image302.png"/><Relationship Id="rId85" Type="http://schemas.openxmlformats.org/officeDocument/2006/relationships/image" Target="../media/image195.png"/><Relationship Id="rId150" Type="http://schemas.openxmlformats.org/officeDocument/2006/relationships/customXml" Target="../ink/ink222.xml"/><Relationship Id="rId192" Type="http://schemas.openxmlformats.org/officeDocument/2006/relationships/image" Target="../media/image247.png"/><Relationship Id="rId206" Type="http://schemas.openxmlformats.org/officeDocument/2006/relationships/image" Target="../media/image254.png"/><Relationship Id="rId248" Type="http://schemas.openxmlformats.org/officeDocument/2006/relationships/image" Target="../media/image275.png"/><Relationship Id="rId12" Type="http://schemas.openxmlformats.org/officeDocument/2006/relationships/customXml" Target="../ink/ink153.xml"/><Relationship Id="rId108" Type="http://schemas.openxmlformats.org/officeDocument/2006/relationships/customXml" Target="../ink/ink201.xml"/><Relationship Id="rId315" Type="http://schemas.openxmlformats.org/officeDocument/2006/relationships/customXml" Target="../ink/ink305.xml"/><Relationship Id="rId54" Type="http://schemas.openxmlformats.org/officeDocument/2006/relationships/customXml" Target="../ink/ink174.xml"/><Relationship Id="rId96" Type="http://schemas.openxmlformats.org/officeDocument/2006/relationships/customXml" Target="../ink/ink195.xml"/><Relationship Id="rId161" Type="http://schemas.openxmlformats.org/officeDocument/2006/relationships/image" Target="../media/image233.png"/><Relationship Id="rId217" Type="http://schemas.openxmlformats.org/officeDocument/2006/relationships/customXml" Target="../ink/ink256.xml"/><Relationship Id="rId259" Type="http://schemas.openxmlformats.org/officeDocument/2006/relationships/customXml" Target="../ink/ink277.xml"/><Relationship Id="rId23" Type="http://schemas.openxmlformats.org/officeDocument/2006/relationships/image" Target="../media/image164.png"/><Relationship Id="rId119" Type="http://schemas.openxmlformats.org/officeDocument/2006/relationships/image" Target="../media/image212.png"/><Relationship Id="rId270" Type="http://schemas.openxmlformats.org/officeDocument/2006/relationships/image" Target="../media/image286.png"/><Relationship Id="rId65" Type="http://schemas.openxmlformats.org/officeDocument/2006/relationships/image" Target="../media/image185.png"/><Relationship Id="rId130" Type="http://schemas.openxmlformats.org/officeDocument/2006/relationships/customXml" Target="../ink/ink212.xml"/><Relationship Id="rId172" Type="http://schemas.openxmlformats.org/officeDocument/2006/relationships/customXml" Target="../ink/ink233.xml"/><Relationship Id="rId193" Type="http://schemas.openxmlformats.org/officeDocument/2006/relationships/customXml" Target="../ink/ink244.xml"/><Relationship Id="rId207" Type="http://schemas.openxmlformats.org/officeDocument/2006/relationships/customXml" Target="../ink/ink251.xml"/><Relationship Id="rId228" Type="http://schemas.openxmlformats.org/officeDocument/2006/relationships/image" Target="../media/image265.png"/><Relationship Id="rId249" Type="http://schemas.openxmlformats.org/officeDocument/2006/relationships/customXml" Target="../ink/ink272.xml"/><Relationship Id="rId13" Type="http://schemas.openxmlformats.org/officeDocument/2006/relationships/image" Target="../media/image159.png"/><Relationship Id="rId109" Type="http://schemas.openxmlformats.org/officeDocument/2006/relationships/image" Target="../media/image207.png"/><Relationship Id="rId260" Type="http://schemas.openxmlformats.org/officeDocument/2006/relationships/image" Target="../media/image281.png"/><Relationship Id="rId281" Type="http://schemas.openxmlformats.org/officeDocument/2006/relationships/customXml" Target="../ink/ink288.xml"/><Relationship Id="rId316" Type="http://schemas.openxmlformats.org/officeDocument/2006/relationships/image" Target="../media/image308.png"/><Relationship Id="rId34" Type="http://schemas.openxmlformats.org/officeDocument/2006/relationships/customXml" Target="../ink/ink164.xml"/><Relationship Id="rId55" Type="http://schemas.openxmlformats.org/officeDocument/2006/relationships/image" Target="../media/image180.png"/><Relationship Id="rId76" Type="http://schemas.openxmlformats.org/officeDocument/2006/relationships/customXml" Target="../ink/ink185.xml"/><Relationship Id="rId97" Type="http://schemas.openxmlformats.org/officeDocument/2006/relationships/image" Target="../media/image201.png"/><Relationship Id="rId120" Type="http://schemas.openxmlformats.org/officeDocument/2006/relationships/customXml" Target="../ink/ink207.xml"/><Relationship Id="rId141" Type="http://schemas.openxmlformats.org/officeDocument/2006/relationships/image" Target="../media/image223.png"/><Relationship Id="rId7" Type="http://schemas.openxmlformats.org/officeDocument/2006/relationships/image" Target="../media/image156.png"/><Relationship Id="rId162" Type="http://schemas.openxmlformats.org/officeDocument/2006/relationships/customXml" Target="../ink/ink228.xml"/><Relationship Id="rId183" Type="http://schemas.openxmlformats.org/officeDocument/2006/relationships/image" Target="../media/image243.png"/><Relationship Id="rId218" Type="http://schemas.openxmlformats.org/officeDocument/2006/relationships/image" Target="../media/image260.png"/><Relationship Id="rId239" Type="http://schemas.openxmlformats.org/officeDocument/2006/relationships/customXml" Target="../ink/ink267.xml"/><Relationship Id="rId250" Type="http://schemas.openxmlformats.org/officeDocument/2006/relationships/image" Target="../media/image276.png"/><Relationship Id="rId271" Type="http://schemas.openxmlformats.org/officeDocument/2006/relationships/customXml" Target="../ink/ink283.xml"/><Relationship Id="rId292" Type="http://schemas.openxmlformats.org/officeDocument/2006/relationships/image" Target="../media/image51.png"/><Relationship Id="rId306" Type="http://schemas.openxmlformats.org/officeDocument/2006/relationships/image" Target="../media/image303.png"/><Relationship Id="rId24" Type="http://schemas.openxmlformats.org/officeDocument/2006/relationships/customXml" Target="../ink/ink159.xml"/><Relationship Id="rId45" Type="http://schemas.openxmlformats.org/officeDocument/2006/relationships/image" Target="../media/image175.png"/><Relationship Id="rId66" Type="http://schemas.openxmlformats.org/officeDocument/2006/relationships/customXml" Target="../ink/ink180.xml"/><Relationship Id="rId87" Type="http://schemas.openxmlformats.org/officeDocument/2006/relationships/image" Target="../media/image196.png"/><Relationship Id="rId110" Type="http://schemas.openxmlformats.org/officeDocument/2006/relationships/customXml" Target="../ink/ink202.xml"/><Relationship Id="rId131" Type="http://schemas.openxmlformats.org/officeDocument/2006/relationships/image" Target="../media/image218.png"/><Relationship Id="rId152" Type="http://schemas.openxmlformats.org/officeDocument/2006/relationships/customXml" Target="../ink/ink223.xml"/><Relationship Id="rId173" Type="http://schemas.openxmlformats.org/officeDocument/2006/relationships/image" Target="../media/image238.png"/><Relationship Id="rId194" Type="http://schemas.openxmlformats.org/officeDocument/2006/relationships/image" Target="../media/image248.png"/><Relationship Id="rId208" Type="http://schemas.openxmlformats.org/officeDocument/2006/relationships/image" Target="../media/image255.png"/><Relationship Id="rId229" Type="http://schemas.openxmlformats.org/officeDocument/2006/relationships/customXml" Target="../ink/ink262.xml"/><Relationship Id="rId240" Type="http://schemas.openxmlformats.org/officeDocument/2006/relationships/image" Target="../media/image271.png"/><Relationship Id="rId261" Type="http://schemas.openxmlformats.org/officeDocument/2006/relationships/customXml" Target="../ink/ink278.xml"/><Relationship Id="rId14" Type="http://schemas.openxmlformats.org/officeDocument/2006/relationships/customXml" Target="../ink/ink154.xml"/><Relationship Id="rId35" Type="http://schemas.openxmlformats.org/officeDocument/2006/relationships/image" Target="../media/image170.png"/><Relationship Id="rId56" Type="http://schemas.openxmlformats.org/officeDocument/2006/relationships/customXml" Target="../ink/ink175.xml"/><Relationship Id="rId77" Type="http://schemas.openxmlformats.org/officeDocument/2006/relationships/image" Target="../media/image191.png"/><Relationship Id="rId100" Type="http://schemas.openxmlformats.org/officeDocument/2006/relationships/customXml" Target="../ink/ink197.xml"/><Relationship Id="rId282" Type="http://schemas.openxmlformats.org/officeDocument/2006/relationships/image" Target="../media/image292.png"/><Relationship Id="rId8" Type="http://schemas.openxmlformats.org/officeDocument/2006/relationships/customXml" Target="../ink/ink151.xml"/><Relationship Id="rId98" Type="http://schemas.openxmlformats.org/officeDocument/2006/relationships/customXml" Target="../ink/ink196.xml"/><Relationship Id="rId121" Type="http://schemas.openxmlformats.org/officeDocument/2006/relationships/image" Target="../media/image213.png"/><Relationship Id="rId142" Type="http://schemas.openxmlformats.org/officeDocument/2006/relationships/customXml" Target="../ink/ink218.xml"/><Relationship Id="rId163" Type="http://schemas.openxmlformats.org/officeDocument/2006/relationships/image" Target="../media/image234.png"/><Relationship Id="rId184" Type="http://schemas.openxmlformats.org/officeDocument/2006/relationships/customXml" Target="../ink/ink239.xml"/><Relationship Id="rId219" Type="http://schemas.openxmlformats.org/officeDocument/2006/relationships/customXml" Target="../ink/ink257.xml"/><Relationship Id="rId230" Type="http://schemas.openxmlformats.org/officeDocument/2006/relationships/image" Target="../media/image266.png"/><Relationship Id="rId251" Type="http://schemas.openxmlformats.org/officeDocument/2006/relationships/customXml" Target="../ink/ink273.xml"/><Relationship Id="rId25" Type="http://schemas.openxmlformats.org/officeDocument/2006/relationships/image" Target="../media/image165.png"/><Relationship Id="rId46" Type="http://schemas.openxmlformats.org/officeDocument/2006/relationships/customXml" Target="../ink/ink170.xml"/><Relationship Id="rId67" Type="http://schemas.openxmlformats.org/officeDocument/2006/relationships/image" Target="../media/image186.png"/><Relationship Id="rId272" Type="http://schemas.openxmlformats.org/officeDocument/2006/relationships/image" Target="../media/image287.png"/><Relationship Id="rId293" Type="http://schemas.openxmlformats.org/officeDocument/2006/relationships/customXml" Target="../ink/ink294.xml"/><Relationship Id="rId307" Type="http://schemas.openxmlformats.org/officeDocument/2006/relationships/customXml" Target="../ink/ink301.xml"/><Relationship Id="rId88" Type="http://schemas.openxmlformats.org/officeDocument/2006/relationships/customXml" Target="../ink/ink191.xml"/><Relationship Id="rId111" Type="http://schemas.openxmlformats.org/officeDocument/2006/relationships/image" Target="../media/image208.png"/><Relationship Id="rId132" Type="http://schemas.openxmlformats.org/officeDocument/2006/relationships/customXml" Target="../ink/ink213.xml"/><Relationship Id="rId153" Type="http://schemas.openxmlformats.org/officeDocument/2006/relationships/image" Target="../media/image229.png"/><Relationship Id="rId174" Type="http://schemas.openxmlformats.org/officeDocument/2006/relationships/customXml" Target="../ink/ink234.xml"/><Relationship Id="rId195" Type="http://schemas.openxmlformats.org/officeDocument/2006/relationships/customXml" Target="../ink/ink245.xml"/><Relationship Id="rId209" Type="http://schemas.openxmlformats.org/officeDocument/2006/relationships/customXml" Target="../ink/ink252.xml"/><Relationship Id="rId220" Type="http://schemas.openxmlformats.org/officeDocument/2006/relationships/image" Target="../media/image261.png"/><Relationship Id="rId241" Type="http://schemas.openxmlformats.org/officeDocument/2006/relationships/customXml" Target="../ink/ink268.xml"/><Relationship Id="rId15" Type="http://schemas.openxmlformats.org/officeDocument/2006/relationships/image" Target="../media/image160.png"/><Relationship Id="rId36" Type="http://schemas.openxmlformats.org/officeDocument/2006/relationships/customXml" Target="../ink/ink165.xml"/><Relationship Id="rId57" Type="http://schemas.openxmlformats.org/officeDocument/2006/relationships/image" Target="../media/image181.png"/><Relationship Id="rId262" Type="http://schemas.openxmlformats.org/officeDocument/2006/relationships/image" Target="../media/image282.png"/><Relationship Id="rId283" Type="http://schemas.openxmlformats.org/officeDocument/2006/relationships/customXml" Target="../ink/ink289.xml"/><Relationship Id="rId78" Type="http://schemas.openxmlformats.org/officeDocument/2006/relationships/customXml" Target="../ink/ink186.xml"/><Relationship Id="rId99" Type="http://schemas.openxmlformats.org/officeDocument/2006/relationships/image" Target="../media/image202.png"/><Relationship Id="rId101" Type="http://schemas.openxmlformats.org/officeDocument/2006/relationships/image" Target="../media/image203.png"/><Relationship Id="rId122" Type="http://schemas.openxmlformats.org/officeDocument/2006/relationships/customXml" Target="../ink/ink208.xml"/><Relationship Id="rId143" Type="http://schemas.openxmlformats.org/officeDocument/2006/relationships/image" Target="../media/image224.png"/><Relationship Id="rId164" Type="http://schemas.openxmlformats.org/officeDocument/2006/relationships/customXml" Target="../ink/ink229.xml"/><Relationship Id="rId185" Type="http://schemas.openxmlformats.org/officeDocument/2006/relationships/customXml" Target="../ink/ink240.xml"/><Relationship Id="rId9" Type="http://schemas.openxmlformats.org/officeDocument/2006/relationships/image" Target="../media/image157.png"/><Relationship Id="rId210" Type="http://schemas.openxmlformats.org/officeDocument/2006/relationships/image" Target="../media/image256.png"/><Relationship Id="rId26" Type="http://schemas.openxmlformats.org/officeDocument/2006/relationships/customXml" Target="../ink/ink160.xml"/><Relationship Id="rId231" Type="http://schemas.openxmlformats.org/officeDocument/2006/relationships/customXml" Target="../ink/ink263.xml"/><Relationship Id="rId252" Type="http://schemas.openxmlformats.org/officeDocument/2006/relationships/image" Target="../media/image277.png"/><Relationship Id="rId273" Type="http://schemas.openxmlformats.org/officeDocument/2006/relationships/customXml" Target="../ink/ink284.xml"/><Relationship Id="rId294" Type="http://schemas.openxmlformats.org/officeDocument/2006/relationships/image" Target="../media/image297.png"/><Relationship Id="rId308" Type="http://schemas.openxmlformats.org/officeDocument/2006/relationships/image" Target="../media/image304.png"/><Relationship Id="rId47" Type="http://schemas.openxmlformats.org/officeDocument/2006/relationships/image" Target="../media/image176.png"/><Relationship Id="rId68" Type="http://schemas.openxmlformats.org/officeDocument/2006/relationships/customXml" Target="../ink/ink181.xml"/><Relationship Id="rId89" Type="http://schemas.openxmlformats.org/officeDocument/2006/relationships/image" Target="../media/image197.png"/><Relationship Id="rId112" Type="http://schemas.openxmlformats.org/officeDocument/2006/relationships/customXml" Target="../ink/ink203.xml"/><Relationship Id="rId133" Type="http://schemas.openxmlformats.org/officeDocument/2006/relationships/image" Target="../media/image219.png"/><Relationship Id="rId154" Type="http://schemas.openxmlformats.org/officeDocument/2006/relationships/customXml" Target="../ink/ink224.xml"/><Relationship Id="rId175" Type="http://schemas.openxmlformats.org/officeDocument/2006/relationships/image" Target="../media/image239.png"/><Relationship Id="rId196" Type="http://schemas.openxmlformats.org/officeDocument/2006/relationships/image" Target="../media/image249.png"/><Relationship Id="rId200" Type="http://schemas.openxmlformats.org/officeDocument/2006/relationships/image" Target="../media/image251.png"/><Relationship Id="rId16" Type="http://schemas.openxmlformats.org/officeDocument/2006/relationships/customXml" Target="../ink/ink155.xml"/><Relationship Id="rId221" Type="http://schemas.openxmlformats.org/officeDocument/2006/relationships/customXml" Target="../ink/ink258.xml"/><Relationship Id="rId242" Type="http://schemas.openxmlformats.org/officeDocument/2006/relationships/image" Target="../media/image272.png"/><Relationship Id="rId263" Type="http://schemas.openxmlformats.org/officeDocument/2006/relationships/customXml" Target="../ink/ink279.xml"/><Relationship Id="rId284" Type="http://schemas.openxmlformats.org/officeDocument/2006/relationships/image" Target="../media/image293.png"/><Relationship Id="rId37" Type="http://schemas.openxmlformats.org/officeDocument/2006/relationships/image" Target="../media/image171.png"/><Relationship Id="rId58" Type="http://schemas.openxmlformats.org/officeDocument/2006/relationships/customXml" Target="../ink/ink176.xml"/><Relationship Id="rId79" Type="http://schemas.openxmlformats.org/officeDocument/2006/relationships/image" Target="../media/image192.png"/><Relationship Id="rId102" Type="http://schemas.openxmlformats.org/officeDocument/2006/relationships/customXml" Target="../ink/ink198.xml"/><Relationship Id="rId123" Type="http://schemas.openxmlformats.org/officeDocument/2006/relationships/image" Target="../media/image214.png"/><Relationship Id="rId144" Type="http://schemas.openxmlformats.org/officeDocument/2006/relationships/customXml" Target="../ink/ink219.xml"/><Relationship Id="rId90" Type="http://schemas.openxmlformats.org/officeDocument/2006/relationships/customXml" Target="../ink/ink192.xml"/><Relationship Id="rId165" Type="http://schemas.openxmlformats.org/officeDocument/2006/relationships/image" Target="../media/image235.png"/><Relationship Id="rId186" Type="http://schemas.openxmlformats.org/officeDocument/2006/relationships/image" Target="../media/image244.png"/><Relationship Id="rId211" Type="http://schemas.openxmlformats.org/officeDocument/2006/relationships/customXml" Target="../ink/ink253.xml"/><Relationship Id="rId232" Type="http://schemas.openxmlformats.org/officeDocument/2006/relationships/image" Target="../media/image267.png"/><Relationship Id="rId253" Type="http://schemas.openxmlformats.org/officeDocument/2006/relationships/customXml" Target="../ink/ink274.xml"/><Relationship Id="rId274" Type="http://schemas.openxmlformats.org/officeDocument/2006/relationships/image" Target="../media/image288.png"/><Relationship Id="rId295" Type="http://schemas.openxmlformats.org/officeDocument/2006/relationships/customXml" Target="../ink/ink295.xml"/><Relationship Id="rId309" Type="http://schemas.openxmlformats.org/officeDocument/2006/relationships/customXml" Target="../ink/ink302.xml"/><Relationship Id="rId27" Type="http://schemas.openxmlformats.org/officeDocument/2006/relationships/image" Target="../media/image166.png"/><Relationship Id="rId48" Type="http://schemas.openxmlformats.org/officeDocument/2006/relationships/customXml" Target="../ink/ink171.xml"/><Relationship Id="rId69" Type="http://schemas.openxmlformats.org/officeDocument/2006/relationships/image" Target="../media/image187.png"/><Relationship Id="rId113" Type="http://schemas.openxmlformats.org/officeDocument/2006/relationships/image" Target="../media/image209.png"/><Relationship Id="rId134" Type="http://schemas.openxmlformats.org/officeDocument/2006/relationships/customXml" Target="../ink/ink214.xml"/><Relationship Id="rId80" Type="http://schemas.openxmlformats.org/officeDocument/2006/relationships/customXml" Target="../ink/ink187.xml"/><Relationship Id="rId155" Type="http://schemas.openxmlformats.org/officeDocument/2006/relationships/image" Target="../media/image230.png"/><Relationship Id="rId176" Type="http://schemas.openxmlformats.org/officeDocument/2006/relationships/customXml" Target="../ink/ink235.xml"/><Relationship Id="rId197" Type="http://schemas.openxmlformats.org/officeDocument/2006/relationships/customXml" Target="../ink/ink246.xml"/><Relationship Id="rId201" Type="http://schemas.openxmlformats.org/officeDocument/2006/relationships/customXml" Target="../ink/ink248.xml"/><Relationship Id="rId222" Type="http://schemas.openxmlformats.org/officeDocument/2006/relationships/image" Target="../media/image262.png"/><Relationship Id="rId243" Type="http://schemas.openxmlformats.org/officeDocument/2006/relationships/customXml" Target="../ink/ink269.xml"/><Relationship Id="rId264" Type="http://schemas.openxmlformats.org/officeDocument/2006/relationships/image" Target="../media/image283.png"/><Relationship Id="rId285" Type="http://schemas.openxmlformats.org/officeDocument/2006/relationships/customXml" Target="../ink/ink290.xml"/><Relationship Id="rId17" Type="http://schemas.openxmlformats.org/officeDocument/2006/relationships/image" Target="../media/image161.png"/><Relationship Id="rId38" Type="http://schemas.openxmlformats.org/officeDocument/2006/relationships/customXml" Target="../ink/ink166.xml"/><Relationship Id="rId59" Type="http://schemas.openxmlformats.org/officeDocument/2006/relationships/image" Target="../media/image182.png"/><Relationship Id="rId103" Type="http://schemas.openxmlformats.org/officeDocument/2006/relationships/image" Target="../media/image204.png"/><Relationship Id="rId124" Type="http://schemas.openxmlformats.org/officeDocument/2006/relationships/customXml" Target="../ink/ink209.xml"/><Relationship Id="rId310" Type="http://schemas.openxmlformats.org/officeDocument/2006/relationships/image" Target="../media/image305.png"/><Relationship Id="rId70" Type="http://schemas.openxmlformats.org/officeDocument/2006/relationships/customXml" Target="../ink/ink182.xml"/><Relationship Id="rId91" Type="http://schemas.openxmlformats.org/officeDocument/2006/relationships/image" Target="../media/image198.png"/><Relationship Id="rId145" Type="http://schemas.openxmlformats.org/officeDocument/2006/relationships/image" Target="../media/image225.png"/><Relationship Id="rId166" Type="http://schemas.openxmlformats.org/officeDocument/2006/relationships/customXml" Target="../ink/ink230.xml"/><Relationship Id="rId187" Type="http://schemas.openxmlformats.org/officeDocument/2006/relationships/customXml" Target="../ink/ink241.xml"/><Relationship Id="rId1" Type="http://schemas.openxmlformats.org/officeDocument/2006/relationships/slideLayout" Target="../slideLayouts/slideLayout7.xml"/><Relationship Id="rId212" Type="http://schemas.openxmlformats.org/officeDocument/2006/relationships/image" Target="../media/image257.png"/><Relationship Id="rId233" Type="http://schemas.openxmlformats.org/officeDocument/2006/relationships/customXml" Target="../ink/ink264.xml"/><Relationship Id="rId254" Type="http://schemas.openxmlformats.org/officeDocument/2006/relationships/image" Target="../media/image278.png"/><Relationship Id="rId28" Type="http://schemas.openxmlformats.org/officeDocument/2006/relationships/customXml" Target="../ink/ink161.xml"/><Relationship Id="rId49" Type="http://schemas.openxmlformats.org/officeDocument/2006/relationships/image" Target="../media/image177.png"/><Relationship Id="rId114" Type="http://schemas.openxmlformats.org/officeDocument/2006/relationships/customXml" Target="../ink/ink204.xml"/><Relationship Id="rId275" Type="http://schemas.openxmlformats.org/officeDocument/2006/relationships/customXml" Target="../ink/ink285.xml"/><Relationship Id="rId296" Type="http://schemas.openxmlformats.org/officeDocument/2006/relationships/image" Target="../media/image298.png"/><Relationship Id="rId300" Type="http://schemas.openxmlformats.org/officeDocument/2006/relationships/image" Target="../media/image300.png"/><Relationship Id="rId60" Type="http://schemas.openxmlformats.org/officeDocument/2006/relationships/customXml" Target="../ink/ink177.xml"/><Relationship Id="rId81" Type="http://schemas.openxmlformats.org/officeDocument/2006/relationships/image" Target="../media/image193.png"/><Relationship Id="rId135" Type="http://schemas.openxmlformats.org/officeDocument/2006/relationships/image" Target="../media/image220.png"/><Relationship Id="rId156" Type="http://schemas.openxmlformats.org/officeDocument/2006/relationships/customXml" Target="../ink/ink225.xml"/><Relationship Id="rId177" Type="http://schemas.openxmlformats.org/officeDocument/2006/relationships/image" Target="../media/image240.png"/><Relationship Id="rId198" Type="http://schemas.openxmlformats.org/officeDocument/2006/relationships/image" Target="../media/image250.png"/><Relationship Id="rId202" Type="http://schemas.openxmlformats.org/officeDocument/2006/relationships/image" Target="../media/image252.png"/><Relationship Id="rId223" Type="http://schemas.openxmlformats.org/officeDocument/2006/relationships/customXml" Target="../ink/ink259.xml"/><Relationship Id="rId244" Type="http://schemas.openxmlformats.org/officeDocument/2006/relationships/image" Target="../media/image273.png"/><Relationship Id="rId18" Type="http://schemas.openxmlformats.org/officeDocument/2006/relationships/customXml" Target="../ink/ink156.xml"/><Relationship Id="rId39" Type="http://schemas.openxmlformats.org/officeDocument/2006/relationships/image" Target="../media/image172.png"/><Relationship Id="rId265" Type="http://schemas.openxmlformats.org/officeDocument/2006/relationships/customXml" Target="../ink/ink280.xml"/><Relationship Id="rId286" Type="http://schemas.openxmlformats.org/officeDocument/2006/relationships/image" Target="../media/image294.png"/><Relationship Id="rId50" Type="http://schemas.openxmlformats.org/officeDocument/2006/relationships/customXml" Target="../ink/ink172.xml"/><Relationship Id="rId104" Type="http://schemas.openxmlformats.org/officeDocument/2006/relationships/customXml" Target="../ink/ink199.xml"/><Relationship Id="rId125" Type="http://schemas.openxmlformats.org/officeDocument/2006/relationships/image" Target="../media/image215.png"/><Relationship Id="rId146" Type="http://schemas.openxmlformats.org/officeDocument/2006/relationships/customXml" Target="../ink/ink220.xml"/><Relationship Id="rId167" Type="http://schemas.openxmlformats.org/officeDocument/2006/relationships/image" Target="../media/image236.png"/><Relationship Id="rId188" Type="http://schemas.openxmlformats.org/officeDocument/2006/relationships/image" Target="../media/image245.png"/><Relationship Id="rId311" Type="http://schemas.openxmlformats.org/officeDocument/2006/relationships/customXml" Target="../ink/ink303.xml"/><Relationship Id="rId71" Type="http://schemas.openxmlformats.org/officeDocument/2006/relationships/image" Target="../media/image188.png"/><Relationship Id="rId92" Type="http://schemas.openxmlformats.org/officeDocument/2006/relationships/customXml" Target="../ink/ink193.xml"/><Relationship Id="rId213" Type="http://schemas.openxmlformats.org/officeDocument/2006/relationships/customXml" Target="../ink/ink254.xml"/><Relationship Id="rId234" Type="http://schemas.openxmlformats.org/officeDocument/2006/relationships/image" Target="../media/image268.png"/><Relationship Id="rId2" Type="http://schemas.openxmlformats.org/officeDocument/2006/relationships/customXml" Target="../ink/ink148.xml"/><Relationship Id="rId29" Type="http://schemas.openxmlformats.org/officeDocument/2006/relationships/image" Target="../media/image167.png"/><Relationship Id="rId255" Type="http://schemas.openxmlformats.org/officeDocument/2006/relationships/customXml" Target="../ink/ink275.xml"/><Relationship Id="rId276" Type="http://schemas.openxmlformats.org/officeDocument/2006/relationships/image" Target="../media/image289.png"/><Relationship Id="rId297" Type="http://schemas.openxmlformats.org/officeDocument/2006/relationships/customXml" Target="../ink/ink296.xml"/><Relationship Id="rId40" Type="http://schemas.openxmlformats.org/officeDocument/2006/relationships/customXml" Target="../ink/ink167.xml"/><Relationship Id="rId115" Type="http://schemas.openxmlformats.org/officeDocument/2006/relationships/image" Target="../media/image210.png"/><Relationship Id="rId136" Type="http://schemas.openxmlformats.org/officeDocument/2006/relationships/customXml" Target="../ink/ink215.xml"/><Relationship Id="rId157" Type="http://schemas.openxmlformats.org/officeDocument/2006/relationships/image" Target="../media/image231.png"/><Relationship Id="rId178" Type="http://schemas.openxmlformats.org/officeDocument/2006/relationships/customXml" Target="../ink/ink236.xml"/><Relationship Id="rId301" Type="http://schemas.openxmlformats.org/officeDocument/2006/relationships/customXml" Target="../ink/ink298.xml"/><Relationship Id="rId61" Type="http://schemas.openxmlformats.org/officeDocument/2006/relationships/image" Target="../media/image183.png"/><Relationship Id="rId82" Type="http://schemas.openxmlformats.org/officeDocument/2006/relationships/customXml" Target="../ink/ink188.xml"/><Relationship Id="rId199" Type="http://schemas.openxmlformats.org/officeDocument/2006/relationships/customXml" Target="../ink/ink247.xml"/><Relationship Id="rId203" Type="http://schemas.openxmlformats.org/officeDocument/2006/relationships/customXml" Target="../ink/ink249.xml"/><Relationship Id="rId19" Type="http://schemas.openxmlformats.org/officeDocument/2006/relationships/image" Target="../media/image162.png"/><Relationship Id="rId224" Type="http://schemas.openxmlformats.org/officeDocument/2006/relationships/image" Target="../media/image263.png"/><Relationship Id="rId245" Type="http://schemas.openxmlformats.org/officeDocument/2006/relationships/customXml" Target="../ink/ink270.xml"/><Relationship Id="rId266" Type="http://schemas.openxmlformats.org/officeDocument/2006/relationships/image" Target="../media/image284.png"/><Relationship Id="rId287" Type="http://schemas.openxmlformats.org/officeDocument/2006/relationships/customXml" Target="../ink/ink291.xml"/><Relationship Id="rId30" Type="http://schemas.openxmlformats.org/officeDocument/2006/relationships/customXml" Target="../ink/ink162.xml"/><Relationship Id="rId105" Type="http://schemas.openxmlformats.org/officeDocument/2006/relationships/image" Target="../media/image205.png"/><Relationship Id="rId126" Type="http://schemas.openxmlformats.org/officeDocument/2006/relationships/customXml" Target="../ink/ink210.xml"/><Relationship Id="rId147" Type="http://schemas.openxmlformats.org/officeDocument/2006/relationships/image" Target="../media/image226.png"/><Relationship Id="rId168" Type="http://schemas.openxmlformats.org/officeDocument/2006/relationships/customXml" Target="../ink/ink231.xml"/><Relationship Id="rId312" Type="http://schemas.openxmlformats.org/officeDocument/2006/relationships/image" Target="../media/image306.png"/><Relationship Id="rId51" Type="http://schemas.openxmlformats.org/officeDocument/2006/relationships/image" Target="../media/image178.png"/><Relationship Id="rId72" Type="http://schemas.openxmlformats.org/officeDocument/2006/relationships/customXml" Target="../ink/ink183.xml"/><Relationship Id="rId93" Type="http://schemas.openxmlformats.org/officeDocument/2006/relationships/image" Target="../media/image199.png"/><Relationship Id="rId189" Type="http://schemas.openxmlformats.org/officeDocument/2006/relationships/customXml" Target="../ink/ink242.xml"/><Relationship Id="rId3" Type="http://schemas.openxmlformats.org/officeDocument/2006/relationships/image" Target="../media/image154.png"/><Relationship Id="rId214" Type="http://schemas.openxmlformats.org/officeDocument/2006/relationships/image" Target="../media/image258.png"/><Relationship Id="rId235" Type="http://schemas.openxmlformats.org/officeDocument/2006/relationships/customXml" Target="../ink/ink265.xml"/><Relationship Id="rId256" Type="http://schemas.openxmlformats.org/officeDocument/2006/relationships/image" Target="../media/image279.png"/><Relationship Id="rId277" Type="http://schemas.openxmlformats.org/officeDocument/2006/relationships/customXml" Target="../ink/ink286.xml"/><Relationship Id="rId298" Type="http://schemas.openxmlformats.org/officeDocument/2006/relationships/image" Target="../media/image299.png"/><Relationship Id="rId116" Type="http://schemas.openxmlformats.org/officeDocument/2006/relationships/customXml" Target="../ink/ink205.xml"/><Relationship Id="rId137" Type="http://schemas.openxmlformats.org/officeDocument/2006/relationships/image" Target="../media/image221.png"/><Relationship Id="rId158" Type="http://schemas.openxmlformats.org/officeDocument/2006/relationships/customXml" Target="../ink/ink226.xml"/><Relationship Id="rId302" Type="http://schemas.openxmlformats.org/officeDocument/2006/relationships/image" Target="../media/image301.png"/><Relationship Id="rId20" Type="http://schemas.openxmlformats.org/officeDocument/2006/relationships/customXml" Target="../ink/ink157.xml"/><Relationship Id="rId41" Type="http://schemas.openxmlformats.org/officeDocument/2006/relationships/image" Target="../media/image173.png"/><Relationship Id="rId62" Type="http://schemas.openxmlformats.org/officeDocument/2006/relationships/customXml" Target="../ink/ink178.xml"/><Relationship Id="rId83" Type="http://schemas.openxmlformats.org/officeDocument/2006/relationships/image" Target="../media/image194.png"/><Relationship Id="rId179" Type="http://schemas.openxmlformats.org/officeDocument/2006/relationships/image" Target="../media/image241.png"/><Relationship Id="rId190" Type="http://schemas.openxmlformats.org/officeDocument/2006/relationships/image" Target="../media/image246.png"/><Relationship Id="rId204" Type="http://schemas.openxmlformats.org/officeDocument/2006/relationships/image" Target="../media/image253.png"/><Relationship Id="rId225" Type="http://schemas.openxmlformats.org/officeDocument/2006/relationships/customXml" Target="../ink/ink260.xml"/><Relationship Id="rId246" Type="http://schemas.openxmlformats.org/officeDocument/2006/relationships/image" Target="../media/image274.png"/><Relationship Id="rId267" Type="http://schemas.openxmlformats.org/officeDocument/2006/relationships/customXml" Target="../ink/ink281.xml"/><Relationship Id="rId288" Type="http://schemas.openxmlformats.org/officeDocument/2006/relationships/image" Target="../media/image295.png"/><Relationship Id="rId106" Type="http://schemas.openxmlformats.org/officeDocument/2006/relationships/customXml" Target="../ink/ink200.xml"/><Relationship Id="rId127" Type="http://schemas.openxmlformats.org/officeDocument/2006/relationships/image" Target="../media/image216.png"/><Relationship Id="rId313" Type="http://schemas.openxmlformats.org/officeDocument/2006/relationships/customXml" Target="../ink/ink304.xml"/><Relationship Id="rId10" Type="http://schemas.openxmlformats.org/officeDocument/2006/relationships/customXml" Target="../ink/ink152.xml"/><Relationship Id="rId31" Type="http://schemas.openxmlformats.org/officeDocument/2006/relationships/image" Target="../media/image168.png"/><Relationship Id="rId52" Type="http://schemas.openxmlformats.org/officeDocument/2006/relationships/customXml" Target="../ink/ink173.xml"/><Relationship Id="rId73" Type="http://schemas.openxmlformats.org/officeDocument/2006/relationships/image" Target="../media/image189.png"/><Relationship Id="rId94" Type="http://schemas.openxmlformats.org/officeDocument/2006/relationships/customXml" Target="../ink/ink194.xml"/><Relationship Id="rId148" Type="http://schemas.openxmlformats.org/officeDocument/2006/relationships/customXml" Target="../ink/ink221.xml"/><Relationship Id="rId169" Type="http://schemas.openxmlformats.org/officeDocument/2006/relationships/image" Target="../media/image237.png"/><Relationship Id="rId4" Type="http://schemas.openxmlformats.org/officeDocument/2006/relationships/customXml" Target="../ink/ink149.xml"/><Relationship Id="rId180" Type="http://schemas.openxmlformats.org/officeDocument/2006/relationships/customXml" Target="../ink/ink237.xml"/><Relationship Id="rId215" Type="http://schemas.openxmlformats.org/officeDocument/2006/relationships/customXml" Target="../ink/ink255.xml"/><Relationship Id="rId236" Type="http://schemas.openxmlformats.org/officeDocument/2006/relationships/image" Target="../media/image269.png"/><Relationship Id="rId257" Type="http://schemas.openxmlformats.org/officeDocument/2006/relationships/customXml" Target="../ink/ink276.xml"/><Relationship Id="rId278" Type="http://schemas.openxmlformats.org/officeDocument/2006/relationships/image" Target="../media/image290.png"/><Relationship Id="rId303" Type="http://schemas.openxmlformats.org/officeDocument/2006/relationships/customXml" Target="../ink/ink299.xml"/><Relationship Id="rId42" Type="http://schemas.openxmlformats.org/officeDocument/2006/relationships/customXml" Target="../ink/ink168.xml"/><Relationship Id="rId84" Type="http://schemas.openxmlformats.org/officeDocument/2006/relationships/customXml" Target="../ink/ink189.xml"/><Relationship Id="rId138" Type="http://schemas.openxmlformats.org/officeDocument/2006/relationships/customXml" Target="../ink/ink216.xml"/><Relationship Id="rId191" Type="http://schemas.openxmlformats.org/officeDocument/2006/relationships/customXml" Target="../ink/ink243.xml"/><Relationship Id="rId205" Type="http://schemas.openxmlformats.org/officeDocument/2006/relationships/customXml" Target="../ink/ink250.xml"/><Relationship Id="rId247" Type="http://schemas.openxmlformats.org/officeDocument/2006/relationships/customXml" Target="../ink/ink271.xml"/><Relationship Id="rId107" Type="http://schemas.openxmlformats.org/officeDocument/2006/relationships/image" Target="../media/image206.png"/><Relationship Id="rId289" Type="http://schemas.openxmlformats.org/officeDocument/2006/relationships/customXml" Target="../ink/ink292.xml"/><Relationship Id="rId11" Type="http://schemas.openxmlformats.org/officeDocument/2006/relationships/image" Target="../media/image158.png"/><Relationship Id="rId53" Type="http://schemas.openxmlformats.org/officeDocument/2006/relationships/image" Target="../media/image179.png"/><Relationship Id="rId149" Type="http://schemas.openxmlformats.org/officeDocument/2006/relationships/image" Target="../media/image227.png"/><Relationship Id="rId314" Type="http://schemas.openxmlformats.org/officeDocument/2006/relationships/image" Target="../media/image307.png"/><Relationship Id="rId95" Type="http://schemas.openxmlformats.org/officeDocument/2006/relationships/image" Target="../media/image200.png"/><Relationship Id="rId160" Type="http://schemas.openxmlformats.org/officeDocument/2006/relationships/customXml" Target="../ink/ink227.xml"/><Relationship Id="rId216" Type="http://schemas.openxmlformats.org/officeDocument/2006/relationships/image" Target="../media/image259.png"/><Relationship Id="rId258" Type="http://schemas.openxmlformats.org/officeDocument/2006/relationships/image" Target="../media/image280.png"/><Relationship Id="rId22" Type="http://schemas.openxmlformats.org/officeDocument/2006/relationships/customXml" Target="../ink/ink158.xml"/><Relationship Id="rId64" Type="http://schemas.openxmlformats.org/officeDocument/2006/relationships/customXml" Target="../ink/ink179.xml"/><Relationship Id="rId118" Type="http://schemas.openxmlformats.org/officeDocument/2006/relationships/customXml" Target="../ink/ink206.xml"/><Relationship Id="rId171" Type="http://schemas.openxmlformats.org/officeDocument/2006/relationships/image" Target="../media/image19.png"/><Relationship Id="rId227" Type="http://schemas.openxmlformats.org/officeDocument/2006/relationships/customXml" Target="../ink/ink261.xml"/><Relationship Id="rId269" Type="http://schemas.openxmlformats.org/officeDocument/2006/relationships/customXml" Target="../ink/ink282.xml"/><Relationship Id="rId33" Type="http://schemas.openxmlformats.org/officeDocument/2006/relationships/image" Target="../media/image169.png"/><Relationship Id="rId129" Type="http://schemas.openxmlformats.org/officeDocument/2006/relationships/image" Target="../media/image217.png"/><Relationship Id="rId280" Type="http://schemas.openxmlformats.org/officeDocument/2006/relationships/image" Target="../media/image291.png"/><Relationship Id="rId75" Type="http://schemas.openxmlformats.org/officeDocument/2006/relationships/image" Target="../media/image190.png"/><Relationship Id="rId140" Type="http://schemas.openxmlformats.org/officeDocument/2006/relationships/customXml" Target="../ink/ink217.xml"/><Relationship Id="rId182" Type="http://schemas.openxmlformats.org/officeDocument/2006/relationships/customXml" Target="../ink/ink238.xml"/><Relationship Id="rId6" Type="http://schemas.openxmlformats.org/officeDocument/2006/relationships/customXml" Target="../ink/ink150.xml"/><Relationship Id="rId238" Type="http://schemas.openxmlformats.org/officeDocument/2006/relationships/image" Target="../media/image270.png"/><Relationship Id="rId291" Type="http://schemas.openxmlformats.org/officeDocument/2006/relationships/customXml" Target="../ink/ink293.xml"/><Relationship Id="rId305" Type="http://schemas.openxmlformats.org/officeDocument/2006/relationships/customXml" Target="../ink/ink300.xml"/><Relationship Id="rId44" Type="http://schemas.openxmlformats.org/officeDocument/2006/relationships/customXml" Target="../ink/ink169.xml"/><Relationship Id="rId86" Type="http://schemas.openxmlformats.org/officeDocument/2006/relationships/customXml" Target="../ink/ink190.xml"/><Relationship Id="rId151" Type="http://schemas.openxmlformats.org/officeDocument/2006/relationships/image" Target="../media/image228.png"/></Relationships>
</file>

<file path=ppt/slides/_rels/slide23.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30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314.png"/><Relationship Id="rId13" Type="http://schemas.openxmlformats.org/officeDocument/2006/relationships/customXml" Target="../ink/ink311.xml"/><Relationship Id="rId18" Type="http://schemas.openxmlformats.org/officeDocument/2006/relationships/image" Target="../media/image319.png"/><Relationship Id="rId3" Type="http://schemas.openxmlformats.org/officeDocument/2006/relationships/customXml" Target="../ink/ink306.xml"/><Relationship Id="rId21" Type="http://schemas.openxmlformats.org/officeDocument/2006/relationships/customXml" Target="../ink/ink315.xml"/><Relationship Id="rId7" Type="http://schemas.openxmlformats.org/officeDocument/2006/relationships/customXml" Target="../ink/ink308.xml"/><Relationship Id="rId12" Type="http://schemas.openxmlformats.org/officeDocument/2006/relationships/image" Target="../media/image316.png"/><Relationship Id="rId17" Type="http://schemas.openxmlformats.org/officeDocument/2006/relationships/customXml" Target="../ink/ink313.xml"/><Relationship Id="rId2" Type="http://schemas.openxmlformats.org/officeDocument/2006/relationships/image" Target="../media/image311.png"/><Relationship Id="rId16" Type="http://schemas.openxmlformats.org/officeDocument/2006/relationships/image" Target="../media/image318.png"/><Relationship Id="rId20" Type="http://schemas.openxmlformats.org/officeDocument/2006/relationships/image" Target="../media/image320.png"/><Relationship Id="rId1" Type="http://schemas.openxmlformats.org/officeDocument/2006/relationships/slideLayout" Target="../slideLayouts/slideLayout7.xml"/><Relationship Id="rId6" Type="http://schemas.openxmlformats.org/officeDocument/2006/relationships/image" Target="../media/image313.png"/><Relationship Id="rId11" Type="http://schemas.openxmlformats.org/officeDocument/2006/relationships/customXml" Target="../ink/ink310.xml"/><Relationship Id="rId5" Type="http://schemas.openxmlformats.org/officeDocument/2006/relationships/customXml" Target="../ink/ink307.xml"/><Relationship Id="rId15" Type="http://schemas.openxmlformats.org/officeDocument/2006/relationships/customXml" Target="../ink/ink312.xml"/><Relationship Id="rId10" Type="http://schemas.openxmlformats.org/officeDocument/2006/relationships/image" Target="../media/image315.png"/><Relationship Id="rId19" Type="http://schemas.openxmlformats.org/officeDocument/2006/relationships/customXml" Target="../ink/ink314.xml"/><Relationship Id="rId4" Type="http://schemas.openxmlformats.org/officeDocument/2006/relationships/image" Target="../media/image312.png"/><Relationship Id="rId9" Type="http://schemas.openxmlformats.org/officeDocument/2006/relationships/customXml" Target="../ink/ink309.xml"/><Relationship Id="rId14" Type="http://schemas.openxmlformats.org/officeDocument/2006/relationships/image" Target="../media/image317.png"/><Relationship Id="rId22" Type="http://schemas.openxmlformats.org/officeDocument/2006/relationships/image" Target="../media/image321.png"/></Relationships>
</file>

<file path=ppt/slides/_rels/slide25.xml.rels><?xml version="1.0" encoding="UTF-8" standalone="yes"?>
<Relationships xmlns="http://schemas.openxmlformats.org/package/2006/relationships"><Relationship Id="rId3" Type="http://schemas.openxmlformats.org/officeDocument/2006/relationships/image" Target="../media/image322.png"/><Relationship Id="rId2" Type="http://schemas.openxmlformats.org/officeDocument/2006/relationships/image" Target="../media/image31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5.png"/><Relationship Id="rId2" Type="http://schemas.openxmlformats.org/officeDocument/2006/relationships/image" Target="../media/image32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27.png"/><Relationship Id="rId2" Type="http://schemas.openxmlformats.org/officeDocument/2006/relationships/image" Target="../media/image32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32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3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3.png"/><Relationship Id="rId2" Type="http://schemas.openxmlformats.org/officeDocument/2006/relationships/image" Target="../media/image332.png"/><Relationship Id="rId1" Type="http://schemas.openxmlformats.org/officeDocument/2006/relationships/slideLayout" Target="../slideLayouts/slideLayout7.xml"/><Relationship Id="rId6" Type="http://schemas.openxmlformats.org/officeDocument/2006/relationships/image" Target="../media/image336.png"/><Relationship Id="rId5" Type="http://schemas.openxmlformats.org/officeDocument/2006/relationships/image" Target="../media/image335.png"/><Relationship Id="rId4" Type="http://schemas.openxmlformats.org/officeDocument/2006/relationships/image" Target="../media/image334.png"/></Relationships>
</file>

<file path=ppt/slides/_rels/slide34.xml.rels><?xml version="1.0" encoding="UTF-8" standalone="yes"?>
<Relationships xmlns="http://schemas.openxmlformats.org/package/2006/relationships"><Relationship Id="rId2" Type="http://schemas.openxmlformats.org/officeDocument/2006/relationships/image" Target="../media/image3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8F2E28-8FC5-DD48-A41F-08A23E526396}"/>
              </a:ext>
            </a:extLst>
          </p:cNvPr>
          <p:cNvPicPr>
            <a:picLocks noChangeAspect="1"/>
          </p:cNvPicPr>
          <p:nvPr/>
        </p:nvPicPr>
        <p:blipFill>
          <a:blip r:embed="rId2"/>
          <a:srcRect/>
          <a:stretch/>
        </p:blipFill>
        <p:spPr>
          <a:xfrm>
            <a:off x="-13007" y="0"/>
            <a:ext cx="12205007" cy="6956853"/>
          </a:xfrm>
          <a:prstGeom prst="rect">
            <a:avLst/>
          </a:prstGeom>
        </p:spPr>
      </p:pic>
      <p:sp>
        <p:nvSpPr>
          <p:cNvPr id="6" name="TextBox 5">
            <a:extLst>
              <a:ext uri="{FF2B5EF4-FFF2-40B4-BE49-F238E27FC236}">
                <a16:creationId xmlns:a16="http://schemas.microsoft.com/office/drawing/2014/main" id="{C77DD474-913D-CE47-A5D3-A67E89B1F7E7}"/>
              </a:ext>
            </a:extLst>
          </p:cNvPr>
          <p:cNvSpPr txBox="1"/>
          <p:nvPr/>
        </p:nvSpPr>
        <p:spPr>
          <a:xfrm>
            <a:off x="2075934" y="1612807"/>
            <a:ext cx="7722975" cy="830997"/>
          </a:xfrm>
          <a:prstGeom prst="rect">
            <a:avLst/>
          </a:prstGeom>
          <a:noFill/>
        </p:spPr>
        <p:txBody>
          <a:bodyPr wrap="square" rtlCol="0">
            <a:spAutoFit/>
          </a:bodyPr>
          <a:lstStyle/>
          <a:p>
            <a:pPr algn="ctr"/>
            <a:r>
              <a:rPr lang="en-GB" sz="2400" b="1"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We will be starting at 4.30pm.</a:t>
            </a:r>
          </a:p>
          <a:p>
            <a:pPr algn="ctr"/>
            <a:r>
              <a:rPr lang="en-GB" sz="2400" b="1"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In the meantime, please check the following:</a:t>
            </a:r>
            <a:endParaRPr lang="en-AU" sz="2400" b="1"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7" name="TextBox 6">
            <a:extLst>
              <a:ext uri="{FF2B5EF4-FFF2-40B4-BE49-F238E27FC236}">
                <a16:creationId xmlns:a16="http://schemas.microsoft.com/office/drawing/2014/main" id="{47EC6A1A-2B3E-AB4A-85D5-BCED17386781}"/>
              </a:ext>
            </a:extLst>
          </p:cNvPr>
          <p:cNvSpPr txBox="1"/>
          <p:nvPr/>
        </p:nvSpPr>
        <p:spPr>
          <a:xfrm>
            <a:off x="2533134" y="2668007"/>
            <a:ext cx="6808574" cy="4189993"/>
          </a:xfrm>
          <a:prstGeom prst="rect">
            <a:avLst/>
          </a:prstGeom>
          <a:noFill/>
        </p:spPr>
        <p:txBody>
          <a:bodyPr wrap="square" rtlCol="0">
            <a:spAutoFit/>
          </a:bodyPr>
          <a:lstStyle/>
          <a:p>
            <a:pPr marL="342900" indent="-342900">
              <a:lnSpc>
                <a:spcPct val="150000"/>
              </a:lnSpc>
              <a:buFont typeface="Wingdings" pitchFamily="2" charset="2"/>
              <a:buChar char="ü"/>
            </a:pPr>
            <a:r>
              <a:rPr lang="en-GB" sz="20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Ensure your computer speakers are on and the volume is up</a:t>
            </a:r>
          </a:p>
          <a:p>
            <a:pPr marL="342900" indent="-342900">
              <a:lnSpc>
                <a:spcPct val="150000"/>
              </a:lnSpc>
              <a:buFont typeface="Wingdings" pitchFamily="2" charset="2"/>
              <a:buChar char="ü"/>
            </a:pPr>
            <a:r>
              <a:rPr lang="en-GB" sz="20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Ensure you have your camera on and your microphone switched off</a:t>
            </a:r>
          </a:p>
          <a:p>
            <a:pPr marL="342900" indent="-342900">
              <a:lnSpc>
                <a:spcPct val="150000"/>
              </a:lnSpc>
              <a:buFont typeface="Wingdings" pitchFamily="2" charset="2"/>
              <a:buChar char="ü"/>
              <a:tabLst>
                <a:tab pos="2357379" algn="l"/>
              </a:tabLst>
            </a:pPr>
            <a:r>
              <a:rPr lang="en-GB" sz="20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Click the Q&amp;A button to ask us any questions</a:t>
            </a:r>
          </a:p>
          <a:p>
            <a:pPr marL="342900" indent="-342900">
              <a:lnSpc>
                <a:spcPct val="150000"/>
              </a:lnSpc>
              <a:buFont typeface="Wingdings" pitchFamily="2" charset="2"/>
              <a:buChar char="ü"/>
              <a:tabLst>
                <a:tab pos="2357379" algn="l"/>
              </a:tabLst>
            </a:pPr>
            <a:r>
              <a:rPr lang="en-GB" sz="20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Ensure you have any accompanying Masterclass documents in front of you for reference</a:t>
            </a:r>
          </a:p>
          <a:p>
            <a:pPr marL="342900" indent="-342900">
              <a:lnSpc>
                <a:spcPct val="150000"/>
              </a:lnSpc>
              <a:buFont typeface="Wingdings" pitchFamily="2" charset="2"/>
              <a:buChar char="ü"/>
            </a:pPr>
            <a:r>
              <a:rPr lang="en-GB" sz="20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If you are having any issues, please send us a message through the chat feed</a:t>
            </a:r>
          </a:p>
        </p:txBody>
      </p:sp>
      <p:sp>
        <p:nvSpPr>
          <p:cNvPr id="8" name="TextBox 7">
            <a:extLst>
              <a:ext uri="{FF2B5EF4-FFF2-40B4-BE49-F238E27FC236}">
                <a16:creationId xmlns:a16="http://schemas.microsoft.com/office/drawing/2014/main" id="{59A0DC98-7026-FF4A-8FD0-35A4E1053A29}"/>
              </a:ext>
            </a:extLst>
          </p:cNvPr>
          <p:cNvSpPr txBox="1"/>
          <p:nvPr/>
        </p:nvSpPr>
        <p:spPr>
          <a:xfrm>
            <a:off x="2075935" y="751033"/>
            <a:ext cx="7722974" cy="861774"/>
          </a:xfrm>
          <a:prstGeom prst="rect">
            <a:avLst/>
          </a:prstGeom>
          <a:noFill/>
        </p:spPr>
        <p:txBody>
          <a:bodyPr wrap="square" rtlCol="0">
            <a:spAutoFit/>
          </a:bodyPr>
          <a:lstStyle/>
          <a:p>
            <a:pPr algn="ctr"/>
            <a:r>
              <a:rPr lang="en-GB" sz="32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Chemistry Masterclass</a:t>
            </a:r>
          </a:p>
          <a:p>
            <a:pPr algn="ctr"/>
            <a:endParaRPr lang="en-AU" b="1" dirty="0">
              <a:solidFill>
                <a:srgbClr val="F291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05095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44971-90B5-4419-8A54-7C0AACDDD0F9}"/>
              </a:ext>
            </a:extLst>
          </p:cNvPr>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en-AU" dirty="0"/>
              <a:t>What are the building blocks of proteins?</a:t>
            </a:r>
          </a:p>
        </p:txBody>
      </p:sp>
      <p:sp>
        <p:nvSpPr>
          <p:cNvPr id="3" name="Content Placeholder 2">
            <a:extLst>
              <a:ext uri="{FF2B5EF4-FFF2-40B4-BE49-F238E27FC236}">
                <a16:creationId xmlns:a16="http://schemas.microsoft.com/office/drawing/2014/main" id="{66EC2B01-A5C7-4D6B-9001-14BDB459D251}"/>
              </a:ext>
            </a:extLst>
          </p:cNvPr>
          <p:cNvSpPr>
            <a:spLocks noGrp="1"/>
          </p:cNvSpPr>
          <p:nvPr>
            <p:ph idx="1"/>
          </p:nvPr>
        </p:nvSpPr>
        <p:spPr/>
        <p:txBody>
          <a:bodyPr/>
          <a:lstStyle/>
          <a:p>
            <a:endParaRPr lang="en-AU" dirty="0"/>
          </a:p>
          <a:p>
            <a:pPr marL="0" indent="0">
              <a:buNone/>
            </a:pPr>
            <a:r>
              <a:rPr lang="en-AU" dirty="0"/>
              <a:t>A	monosaccharides</a:t>
            </a:r>
          </a:p>
          <a:p>
            <a:pPr marL="0" indent="0">
              <a:buNone/>
            </a:pPr>
            <a:r>
              <a:rPr lang="en-AU" dirty="0"/>
              <a:t>B	glycerol and carboxylic acids</a:t>
            </a:r>
          </a:p>
          <a:p>
            <a:pPr marL="0" indent="0">
              <a:buNone/>
            </a:pPr>
            <a:r>
              <a:rPr lang="en-AU" dirty="0"/>
              <a:t>C	amino acids</a:t>
            </a:r>
          </a:p>
          <a:p>
            <a:pPr marL="0" indent="0">
              <a:buNone/>
            </a:pPr>
            <a:r>
              <a:rPr lang="en-AU" dirty="0"/>
              <a:t>D	cellulose</a:t>
            </a:r>
          </a:p>
        </p:txBody>
      </p:sp>
      <p:pic>
        <p:nvPicPr>
          <p:cNvPr id="5" name="Picture 4">
            <a:extLst>
              <a:ext uri="{FF2B5EF4-FFF2-40B4-BE49-F238E27FC236}">
                <a16:creationId xmlns:a16="http://schemas.microsoft.com/office/drawing/2014/main" id="{A3249EBE-7C2C-4435-B60B-2ACC194BEAD5}"/>
              </a:ext>
            </a:extLst>
          </p:cNvPr>
          <p:cNvPicPr>
            <a:picLocks noChangeAspect="1"/>
          </p:cNvPicPr>
          <p:nvPr/>
        </p:nvPicPr>
        <p:blipFill>
          <a:blip r:embed="rId2"/>
          <a:stretch>
            <a:fillRect/>
          </a:stretch>
        </p:blipFill>
        <p:spPr>
          <a:xfrm>
            <a:off x="10653204" y="0"/>
            <a:ext cx="1538796" cy="6858000"/>
          </a:xfrm>
          <a:prstGeom prst="rect">
            <a:avLst/>
          </a:prstGeom>
        </p:spPr>
      </p:pic>
    </p:spTree>
    <p:extLst>
      <p:ext uri="{BB962C8B-B14F-4D97-AF65-F5344CB8AC3E}">
        <p14:creationId xmlns:p14="http://schemas.microsoft.com/office/powerpoint/2010/main" val="3773022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54E75-4024-485A-87D5-5954FF73A12C}"/>
              </a:ext>
            </a:extLst>
          </p:cNvPr>
          <p:cNvSpPr>
            <a:spLocks noGrp="1"/>
          </p:cNvSpPr>
          <p:nvPr>
            <p:ph type="title"/>
          </p:nvPr>
        </p:nvSpPr>
        <p:spPr/>
        <p:style>
          <a:lnRef idx="0">
            <a:schemeClr val="dk1"/>
          </a:lnRef>
          <a:fillRef idx="3">
            <a:schemeClr val="dk1"/>
          </a:fillRef>
          <a:effectRef idx="3">
            <a:schemeClr val="dk1"/>
          </a:effectRef>
          <a:fontRef idx="minor">
            <a:schemeClr val="lt1"/>
          </a:fontRef>
        </p:style>
        <p:txBody>
          <a:bodyPr/>
          <a:lstStyle/>
          <a:p>
            <a:r>
              <a:rPr lang="en-AU" dirty="0"/>
              <a:t>It all starts with Amino Acids</a:t>
            </a:r>
          </a:p>
        </p:txBody>
      </p:sp>
      <p:pic>
        <p:nvPicPr>
          <p:cNvPr id="4" name="Picture 3">
            <a:extLst>
              <a:ext uri="{FF2B5EF4-FFF2-40B4-BE49-F238E27FC236}">
                <a16:creationId xmlns:a16="http://schemas.microsoft.com/office/drawing/2014/main" id="{428CEF0F-29D5-4863-83FD-15659DD6204C}"/>
              </a:ext>
            </a:extLst>
          </p:cNvPr>
          <p:cNvPicPr>
            <a:picLocks noChangeAspect="1"/>
          </p:cNvPicPr>
          <p:nvPr/>
        </p:nvPicPr>
        <p:blipFill>
          <a:blip r:embed="rId2"/>
          <a:stretch>
            <a:fillRect/>
          </a:stretch>
        </p:blipFill>
        <p:spPr>
          <a:xfrm>
            <a:off x="3502709" y="2534067"/>
            <a:ext cx="5445983" cy="2498642"/>
          </a:xfrm>
          <a:prstGeom prst="rect">
            <a:avLst/>
          </a:prstGeom>
        </p:spPr>
      </p:pic>
      <p:pic>
        <p:nvPicPr>
          <p:cNvPr id="6" name="Picture 5">
            <a:extLst>
              <a:ext uri="{FF2B5EF4-FFF2-40B4-BE49-F238E27FC236}">
                <a16:creationId xmlns:a16="http://schemas.microsoft.com/office/drawing/2014/main" id="{79B0B6D4-6C0A-4F91-A370-2ABF3F9FD2BE}"/>
              </a:ext>
            </a:extLst>
          </p:cNvPr>
          <p:cNvPicPr>
            <a:picLocks noChangeAspect="1"/>
          </p:cNvPicPr>
          <p:nvPr/>
        </p:nvPicPr>
        <p:blipFill>
          <a:blip r:embed="rId3"/>
          <a:stretch>
            <a:fillRect/>
          </a:stretch>
        </p:blipFill>
        <p:spPr>
          <a:xfrm>
            <a:off x="10655808" y="0"/>
            <a:ext cx="1536192" cy="6858000"/>
          </a:xfrm>
          <a:prstGeom prst="rect">
            <a:avLst/>
          </a:prstGeom>
        </p:spPr>
      </p:pic>
    </p:spTree>
    <p:extLst>
      <p:ext uri="{BB962C8B-B14F-4D97-AF65-F5344CB8AC3E}">
        <p14:creationId xmlns:p14="http://schemas.microsoft.com/office/powerpoint/2010/main" val="3444174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F58728-527E-4D31-973E-12517F4B9075}"/>
              </a:ext>
            </a:extLst>
          </p:cNvPr>
          <p:cNvSpPr/>
          <p:nvPr/>
        </p:nvSpPr>
        <p:spPr>
          <a:xfrm>
            <a:off x="6096000" y="97654"/>
            <a:ext cx="5933243" cy="66760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10254E75-4024-485A-87D5-5954FF73A12C}"/>
              </a:ext>
            </a:extLst>
          </p:cNvPr>
          <p:cNvSpPr>
            <a:spLocks noGrp="1"/>
          </p:cNvSpPr>
          <p:nvPr>
            <p:ph type="title"/>
          </p:nvPr>
        </p:nvSpPr>
        <p:spPr>
          <a:xfrm>
            <a:off x="230820" y="453902"/>
            <a:ext cx="6243961" cy="1325563"/>
          </a:xfrm>
        </p:spPr>
        <p:style>
          <a:lnRef idx="0">
            <a:schemeClr val="dk1"/>
          </a:lnRef>
          <a:fillRef idx="3">
            <a:schemeClr val="dk1"/>
          </a:fillRef>
          <a:effectRef idx="3">
            <a:schemeClr val="dk1"/>
          </a:effectRef>
          <a:fontRef idx="minor">
            <a:schemeClr val="lt1"/>
          </a:fontRef>
        </p:style>
        <p:txBody>
          <a:bodyPr/>
          <a:lstStyle/>
          <a:p>
            <a:r>
              <a:rPr lang="en-AU" dirty="0"/>
              <a:t>       Amino Acids Facts</a:t>
            </a:r>
          </a:p>
        </p:txBody>
      </p:sp>
      <p:pic>
        <p:nvPicPr>
          <p:cNvPr id="4" name="Picture 3">
            <a:extLst>
              <a:ext uri="{FF2B5EF4-FFF2-40B4-BE49-F238E27FC236}">
                <a16:creationId xmlns:a16="http://schemas.microsoft.com/office/drawing/2014/main" id="{428CEF0F-29D5-4863-83FD-15659DD6204C}"/>
              </a:ext>
            </a:extLst>
          </p:cNvPr>
          <p:cNvPicPr>
            <a:picLocks noChangeAspect="1"/>
          </p:cNvPicPr>
          <p:nvPr/>
        </p:nvPicPr>
        <p:blipFill>
          <a:blip r:embed="rId2"/>
          <a:stretch>
            <a:fillRect/>
          </a:stretch>
        </p:blipFill>
        <p:spPr>
          <a:xfrm>
            <a:off x="491231" y="2463045"/>
            <a:ext cx="4944922" cy="2268753"/>
          </a:xfrm>
          <a:prstGeom prst="rect">
            <a:avLst/>
          </a:prstGeom>
        </p:spPr>
      </p:pic>
      <p:sp>
        <p:nvSpPr>
          <p:cNvPr id="5" name="TextBox 4">
            <a:extLst>
              <a:ext uri="{FF2B5EF4-FFF2-40B4-BE49-F238E27FC236}">
                <a16:creationId xmlns:a16="http://schemas.microsoft.com/office/drawing/2014/main" id="{8B5DAE4C-07ED-4462-ADF4-16A11EC37B7A}"/>
              </a:ext>
            </a:extLst>
          </p:cNvPr>
          <p:cNvSpPr txBox="1"/>
          <p:nvPr/>
        </p:nvSpPr>
        <p:spPr>
          <a:xfrm>
            <a:off x="6474781" y="453902"/>
            <a:ext cx="5225988" cy="527836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400" dirty="0"/>
              <a:t>Most amino acids have four groups bonded to a central carbon atom. </a:t>
            </a:r>
          </a:p>
          <a:p>
            <a:endParaRPr lang="en-US" sz="1100" dirty="0"/>
          </a:p>
          <a:p>
            <a:r>
              <a:rPr lang="en-US" sz="2400" dirty="0">
                <a:highlight>
                  <a:srgbClr val="FFFF00"/>
                </a:highlight>
              </a:rPr>
              <a:t>• a carboxyl group −COOH</a:t>
            </a:r>
          </a:p>
          <a:p>
            <a:r>
              <a:rPr lang="en-US" sz="2400" dirty="0">
                <a:highlight>
                  <a:srgbClr val="00FFFF"/>
                </a:highlight>
              </a:rPr>
              <a:t>• an amino group, −NH</a:t>
            </a:r>
            <a:r>
              <a:rPr lang="en-US" sz="2400" baseline="-25000" dirty="0">
                <a:highlight>
                  <a:srgbClr val="00FFFF"/>
                </a:highlight>
              </a:rPr>
              <a:t>2</a:t>
            </a:r>
          </a:p>
          <a:p>
            <a:r>
              <a:rPr lang="en-US" sz="2400" dirty="0">
                <a:highlight>
                  <a:srgbClr val="00FF00"/>
                </a:highlight>
              </a:rPr>
              <a:t>• a R group (side chain)</a:t>
            </a:r>
          </a:p>
          <a:p>
            <a:r>
              <a:rPr lang="en-US" sz="2400" dirty="0">
                <a:highlight>
                  <a:srgbClr val="C0C0C0"/>
                </a:highlight>
              </a:rPr>
              <a:t>• a hydrogen</a:t>
            </a:r>
          </a:p>
          <a:p>
            <a:endParaRPr lang="en-US" dirty="0"/>
          </a:p>
          <a:p>
            <a:r>
              <a:rPr lang="en-US" sz="2200" dirty="0">
                <a:solidFill>
                  <a:schemeClr val="accent6">
                    <a:lumMod val="50000"/>
                  </a:schemeClr>
                </a:solidFill>
              </a:rPr>
              <a:t>Amino acids used to make proteins are named ‘</a:t>
            </a:r>
            <a:r>
              <a:rPr lang="en-US" sz="2200" b="1" dirty="0">
                <a:solidFill>
                  <a:schemeClr val="accent6">
                    <a:lumMod val="50000"/>
                  </a:schemeClr>
                </a:solidFill>
              </a:rPr>
              <a:t>2-amino acids’ </a:t>
            </a:r>
            <a:r>
              <a:rPr lang="en-US" sz="2200" dirty="0">
                <a:solidFill>
                  <a:schemeClr val="accent6">
                    <a:lumMod val="50000"/>
                  </a:schemeClr>
                </a:solidFill>
              </a:rPr>
              <a:t>because the amino group is attached to the 2</a:t>
            </a:r>
            <a:r>
              <a:rPr lang="en-US" sz="2200" baseline="30000" dirty="0">
                <a:solidFill>
                  <a:schemeClr val="accent6">
                    <a:lumMod val="50000"/>
                  </a:schemeClr>
                </a:solidFill>
              </a:rPr>
              <a:t>nd</a:t>
            </a:r>
            <a:r>
              <a:rPr lang="en-US" sz="2200" dirty="0">
                <a:solidFill>
                  <a:schemeClr val="accent6">
                    <a:lumMod val="50000"/>
                  </a:schemeClr>
                </a:solidFill>
              </a:rPr>
              <a:t> carbon counting from the carboxyl group.</a:t>
            </a:r>
          </a:p>
          <a:p>
            <a:endParaRPr lang="en-US" sz="2000" dirty="0"/>
          </a:p>
          <a:p>
            <a:r>
              <a:rPr lang="en-US" sz="2800" dirty="0">
                <a:solidFill>
                  <a:srgbClr val="7030A0"/>
                </a:solidFill>
              </a:rPr>
              <a:t>These are also called </a:t>
            </a:r>
            <a:r>
              <a:rPr lang="en-US" sz="2800" b="1" dirty="0">
                <a:solidFill>
                  <a:srgbClr val="7030A0"/>
                </a:solidFill>
              </a:rPr>
              <a:t>𝛼-amino acids  </a:t>
            </a:r>
            <a:r>
              <a:rPr lang="en-US" sz="2800" dirty="0">
                <a:solidFill>
                  <a:srgbClr val="7030A0"/>
                </a:solidFill>
              </a:rPr>
              <a:t>‘</a:t>
            </a:r>
            <a:r>
              <a:rPr lang="en-US" sz="2800" i="1" dirty="0">
                <a:solidFill>
                  <a:srgbClr val="7030A0"/>
                </a:solidFill>
              </a:rPr>
              <a:t>alpha’</a:t>
            </a:r>
            <a:r>
              <a:rPr lang="en-US" sz="2800" dirty="0">
                <a:solidFill>
                  <a:srgbClr val="7030A0"/>
                </a:solidFill>
              </a:rPr>
              <a:t> amino acids. </a:t>
            </a:r>
          </a:p>
        </p:txBody>
      </p:sp>
    </p:spTree>
    <p:extLst>
      <p:ext uri="{BB962C8B-B14F-4D97-AF65-F5344CB8AC3E}">
        <p14:creationId xmlns:p14="http://schemas.microsoft.com/office/powerpoint/2010/main" val="3187787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54E75-4024-485A-87D5-5954FF73A12C}"/>
              </a:ext>
            </a:extLst>
          </p:cNvPr>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AU" dirty="0"/>
              <a:t>Hello its GLYCINE</a:t>
            </a:r>
          </a:p>
        </p:txBody>
      </p:sp>
      <p:pic>
        <p:nvPicPr>
          <p:cNvPr id="1026" name="Picture 2" descr="Glycine – The Science Codex">
            <a:extLst>
              <a:ext uri="{FF2B5EF4-FFF2-40B4-BE49-F238E27FC236}">
                <a16:creationId xmlns:a16="http://schemas.microsoft.com/office/drawing/2014/main" id="{C3E5BAEF-7E32-4B57-AD4E-F9C58DC399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006" y="2474674"/>
            <a:ext cx="4037748" cy="22364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0241B5C-5820-4843-95D6-28A3E10C6B7B}"/>
              </a:ext>
            </a:extLst>
          </p:cNvPr>
          <p:cNvSpPr txBox="1"/>
          <p:nvPr/>
        </p:nvSpPr>
        <p:spPr>
          <a:xfrm>
            <a:off x="5589703" y="682298"/>
            <a:ext cx="5981443" cy="280076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endParaRPr lang="en-AU" sz="2400" dirty="0">
              <a:solidFill>
                <a:schemeClr val="bg1"/>
              </a:solidFill>
            </a:endParaRPr>
          </a:p>
          <a:p>
            <a:r>
              <a:rPr lang="en-AU" sz="2400" dirty="0">
                <a:solidFill>
                  <a:schemeClr val="bg1"/>
                </a:solidFill>
              </a:rPr>
              <a:t>Glycine is the </a:t>
            </a:r>
            <a:r>
              <a:rPr lang="en-AU" sz="3600" b="1" dirty="0">
                <a:solidFill>
                  <a:schemeClr val="bg1"/>
                </a:solidFill>
              </a:rPr>
              <a:t>simplest</a:t>
            </a:r>
            <a:r>
              <a:rPr lang="en-AU" sz="2400" dirty="0">
                <a:solidFill>
                  <a:schemeClr val="bg1"/>
                </a:solidFill>
              </a:rPr>
              <a:t> amino acid</a:t>
            </a:r>
          </a:p>
          <a:p>
            <a:endParaRPr lang="en-AU" sz="1000" dirty="0">
              <a:solidFill>
                <a:schemeClr val="bg1"/>
              </a:solidFill>
            </a:endParaRPr>
          </a:p>
          <a:p>
            <a:r>
              <a:rPr lang="en-AU" sz="2400" dirty="0">
                <a:solidFill>
                  <a:schemeClr val="bg1"/>
                </a:solidFill>
              </a:rPr>
              <a:t>It is POLAR and therefore </a:t>
            </a:r>
            <a:r>
              <a:rPr lang="en-AU" sz="3200" b="1" dirty="0">
                <a:solidFill>
                  <a:schemeClr val="bg1"/>
                </a:solidFill>
              </a:rPr>
              <a:t>water soluble</a:t>
            </a:r>
            <a:endParaRPr lang="en-AU" sz="2400" b="1" dirty="0">
              <a:solidFill>
                <a:schemeClr val="bg1"/>
              </a:solidFill>
            </a:endParaRPr>
          </a:p>
          <a:p>
            <a:endParaRPr lang="en-AU" sz="1000" dirty="0">
              <a:solidFill>
                <a:schemeClr val="bg1"/>
              </a:solidFill>
            </a:endParaRPr>
          </a:p>
          <a:p>
            <a:r>
              <a:rPr lang="en-AU" sz="2400" dirty="0">
                <a:solidFill>
                  <a:schemeClr val="bg1"/>
                </a:solidFill>
              </a:rPr>
              <a:t>In solution it self ionises to form a </a:t>
            </a:r>
            <a:r>
              <a:rPr lang="en-AU" sz="2800" b="1" i="1" dirty="0">
                <a:solidFill>
                  <a:srgbClr val="FFFF00"/>
                </a:solidFill>
              </a:rPr>
              <a:t>zwitterion</a:t>
            </a:r>
            <a:endParaRPr lang="en-AU" sz="2400" b="1" i="1" dirty="0">
              <a:solidFill>
                <a:srgbClr val="FFFF00"/>
              </a:solidFill>
            </a:endParaRPr>
          </a:p>
          <a:p>
            <a:endParaRPr lang="en-AU" dirty="0">
              <a:solidFill>
                <a:schemeClr val="bg1"/>
              </a:solidFill>
            </a:endParaRPr>
          </a:p>
          <a:p>
            <a:endParaRPr lang="en-AU" dirty="0">
              <a:solidFill>
                <a:schemeClr val="bg1"/>
              </a:solidFill>
            </a:endParaRPr>
          </a:p>
        </p:txBody>
      </p:sp>
      <p:pic>
        <p:nvPicPr>
          <p:cNvPr id="4" name="Picture 3">
            <a:extLst>
              <a:ext uri="{FF2B5EF4-FFF2-40B4-BE49-F238E27FC236}">
                <a16:creationId xmlns:a16="http://schemas.microsoft.com/office/drawing/2014/main" id="{571450E8-50C8-4A3E-ADE0-C8A1D1872359}"/>
              </a:ext>
            </a:extLst>
          </p:cNvPr>
          <p:cNvPicPr>
            <a:picLocks noChangeAspect="1"/>
          </p:cNvPicPr>
          <p:nvPr/>
        </p:nvPicPr>
        <p:blipFill rotWithShape="1">
          <a:blip r:embed="rId3"/>
          <a:srcRect b="25053"/>
          <a:stretch/>
        </p:blipFill>
        <p:spPr>
          <a:xfrm>
            <a:off x="5782523" y="3659819"/>
            <a:ext cx="5399471" cy="2596637"/>
          </a:xfrm>
          <a:prstGeom prst="rect">
            <a:avLst/>
          </a:prstGeom>
        </p:spPr>
      </p:pic>
    </p:spTree>
    <p:extLst>
      <p:ext uri="{BB962C8B-B14F-4D97-AF65-F5344CB8AC3E}">
        <p14:creationId xmlns:p14="http://schemas.microsoft.com/office/powerpoint/2010/main" val="3381685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650B1-CED5-417B-953B-BCC93291CD1B}"/>
              </a:ext>
            </a:extLst>
          </p:cNvPr>
          <p:cNvSpPr>
            <a:spLocks noGrp="1"/>
          </p:cNvSpPr>
          <p:nvPr>
            <p:ph type="title"/>
          </p:nvPr>
        </p:nvSpPr>
        <p:spPr>
          <a:xfrm>
            <a:off x="419100" y="382880"/>
            <a:ext cx="11353800" cy="1325563"/>
          </a:xfrm>
        </p:spPr>
        <p:style>
          <a:lnRef idx="0">
            <a:schemeClr val="dk1"/>
          </a:lnRef>
          <a:fillRef idx="3">
            <a:schemeClr val="dk1"/>
          </a:fillRef>
          <a:effectRef idx="3">
            <a:schemeClr val="dk1"/>
          </a:effectRef>
          <a:fontRef idx="minor">
            <a:schemeClr val="lt1"/>
          </a:fontRef>
        </p:style>
        <p:txBody>
          <a:bodyPr>
            <a:normAutofit/>
          </a:bodyPr>
          <a:lstStyle/>
          <a:p>
            <a:r>
              <a:rPr lang="en-AU" sz="5400" dirty="0"/>
              <a:t>       Zwitterions</a:t>
            </a:r>
          </a:p>
        </p:txBody>
      </p:sp>
      <p:pic>
        <p:nvPicPr>
          <p:cNvPr id="2050" name="Picture 2">
            <a:extLst>
              <a:ext uri="{FF2B5EF4-FFF2-40B4-BE49-F238E27FC236}">
                <a16:creationId xmlns:a16="http://schemas.microsoft.com/office/drawing/2014/main" id="{60755501-D3D8-434C-8265-934B7859C8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244" y="1938619"/>
            <a:ext cx="7047523" cy="26059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4594DD6-8E0F-4237-B855-70133095167D}"/>
              </a:ext>
            </a:extLst>
          </p:cNvPr>
          <p:cNvPicPr>
            <a:picLocks noChangeAspect="1"/>
          </p:cNvPicPr>
          <p:nvPr/>
        </p:nvPicPr>
        <p:blipFill>
          <a:blip r:embed="rId3"/>
          <a:stretch>
            <a:fillRect/>
          </a:stretch>
        </p:blipFill>
        <p:spPr>
          <a:xfrm>
            <a:off x="10653204" y="0"/>
            <a:ext cx="1538796" cy="6858000"/>
          </a:xfrm>
          <a:prstGeom prst="rect">
            <a:avLst/>
          </a:prstGeom>
        </p:spPr>
      </p:pic>
      <mc:AlternateContent xmlns:mc="http://schemas.openxmlformats.org/markup-compatibility/2006">
        <mc:Choice xmlns:p14="http://schemas.microsoft.com/office/powerpoint/2010/main" Requires="p14">
          <p:contentPart p14:bwMode="auto" r:id="rId4">
            <p14:nvContentPartPr>
              <p14:cNvPr id="28" name="Ink 27">
                <a:extLst>
                  <a:ext uri="{FF2B5EF4-FFF2-40B4-BE49-F238E27FC236}">
                    <a16:creationId xmlns:a16="http://schemas.microsoft.com/office/drawing/2014/main" id="{68D2E8AE-2FD6-4B71-BC6D-2361887F2C6D}"/>
                  </a:ext>
                </a:extLst>
              </p14:cNvPr>
              <p14:cNvContentPartPr/>
              <p14:nvPr/>
            </p14:nvContentPartPr>
            <p14:xfrm>
              <a:off x="9647553" y="3580833"/>
              <a:ext cx="360" cy="360"/>
            </p14:xfrm>
          </p:contentPart>
        </mc:Choice>
        <mc:Fallback>
          <p:pic>
            <p:nvPicPr>
              <p:cNvPr id="28" name="Ink 27">
                <a:extLst>
                  <a:ext uri="{FF2B5EF4-FFF2-40B4-BE49-F238E27FC236}">
                    <a16:creationId xmlns:a16="http://schemas.microsoft.com/office/drawing/2014/main" id="{68D2E8AE-2FD6-4B71-BC6D-2361887F2C6D}"/>
                  </a:ext>
                </a:extLst>
              </p:cNvPr>
              <p:cNvPicPr/>
              <p:nvPr/>
            </p:nvPicPr>
            <p:blipFill>
              <a:blip r:embed="rId5"/>
              <a:stretch>
                <a:fillRect/>
              </a:stretch>
            </p:blipFill>
            <p:spPr>
              <a:xfrm>
                <a:off x="9638913" y="3572193"/>
                <a:ext cx="18000" cy="18000"/>
              </a:xfrm>
              <a:prstGeom prst="rect">
                <a:avLst/>
              </a:prstGeom>
            </p:spPr>
          </p:pic>
        </mc:Fallback>
      </mc:AlternateContent>
      <p:grpSp>
        <p:nvGrpSpPr>
          <p:cNvPr id="54" name="Group 53">
            <a:extLst>
              <a:ext uri="{FF2B5EF4-FFF2-40B4-BE49-F238E27FC236}">
                <a16:creationId xmlns:a16="http://schemas.microsoft.com/office/drawing/2014/main" id="{BD55EA7D-64BD-4577-A3F9-231DE5C5CE27}"/>
              </a:ext>
            </a:extLst>
          </p:cNvPr>
          <p:cNvGrpSpPr/>
          <p:nvPr/>
        </p:nvGrpSpPr>
        <p:grpSpPr>
          <a:xfrm>
            <a:off x="3611793" y="2931753"/>
            <a:ext cx="763200" cy="311040"/>
            <a:chOff x="3611793" y="2931753"/>
            <a:chExt cx="763200" cy="311040"/>
          </a:xfrm>
        </p:grpSpPr>
        <mc:AlternateContent xmlns:mc="http://schemas.openxmlformats.org/markup-compatibility/2006">
          <mc:Choice xmlns:p14="http://schemas.microsoft.com/office/powerpoint/2010/main" Requires="p14">
            <p:contentPart p14:bwMode="auto" r:id="rId6">
              <p14:nvContentPartPr>
                <p14:cNvPr id="52" name="Ink 51">
                  <a:extLst>
                    <a:ext uri="{FF2B5EF4-FFF2-40B4-BE49-F238E27FC236}">
                      <a16:creationId xmlns:a16="http://schemas.microsoft.com/office/drawing/2014/main" id="{CFFFBF6D-F633-4568-B597-D87C4C0AC8D0}"/>
                    </a:ext>
                  </a:extLst>
                </p14:cNvPr>
                <p14:cNvContentPartPr/>
                <p14:nvPr/>
              </p14:nvContentPartPr>
              <p14:xfrm>
                <a:off x="3611793" y="3075393"/>
                <a:ext cx="660600" cy="9000"/>
              </p14:xfrm>
            </p:contentPart>
          </mc:Choice>
          <mc:Fallback>
            <p:pic>
              <p:nvPicPr>
                <p:cNvPr id="52" name="Ink 51">
                  <a:extLst>
                    <a:ext uri="{FF2B5EF4-FFF2-40B4-BE49-F238E27FC236}">
                      <a16:creationId xmlns:a16="http://schemas.microsoft.com/office/drawing/2014/main" id="{CFFFBF6D-F633-4568-B597-D87C4C0AC8D0}"/>
                    </a:ext>
                  </a:extLst>
                </p:cNvPr>
                <p:cNvPicPr/>
                <p:nvPr/>
              </p:nvPicPr>
              <p:blipFill>
                <a:blip r:embed="rId7"/>
                <a:stretch>
                  <a:fillRect/>
                </a:stretch>
              </p:blipFill>
              <p:spPr>
                <a:xfrm>
                  <a:off x="3602793" y="3066393"/>
                  <a:ext cx="6782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3" name="Ink 52">
                  <a:extLst>
                    <a:ext uri="{FF2B5EF4-FFF2-40B4-BE49-F238E27FC236}">
                      <a16:creationId xmlns:a16="http://schemas.microsoft.com/office/drawing/2014/main" id="{42060FB8-B7C4-413D-B7DD-5ADB181D01BC}"/>
                    </a:ext>
                  </a:extLst>
                </p14:cNvPr>
                <p14:cNvContentPartPr/>
                <p14:nvPr/>
              </p14:nvContentPartPr>
              <p14:xfrm>
                <a:off x="4126233" y="2931753"/>
                <a:ext cx="248760" cy="311040"/>
              </p14:xfrm>
            </p:contentPart>
          </mc:Choice>
          <mc:Fallback>
            <p:pic>
              <p:nvPicPr>
                <p:cNvPr id="53" name="Ink 52">
                  <a:extLst>
                    <a:ext uri="{FF2B5EF4-FFF2-40B4-BE49-F238E27FC236}">
                      <a16:creationId xmlns:a16="http://schemas.microsoft.com/office/drawing/2014/main" id="{42060FB8-B7C4-413D-B7DD-5ADB181D01BC}"/>
                    </a:ext>
                  </a:extLst>
                </p:cNvPr>
                <p:cNvPicPr/>
                <p:nvPr/>
              </p:nvPicPr>
              <p:blipFill>
                <a:blip r:embed="rId9"/>
                <a:stretch>
                  <a:fillRect/>
                </a:stretch>
              </p:blipFill>
              <p:spPr>
                <a:xfrm>
                  <a:off x="4117233" y="2923113"/>
                  <a:ext cx="266400" cy="328680"/>
                </a:xfrm>
                <a:prstGeom prst="rect">
                  <a:avLst/>
                </a:prstGeom>
              </p:spPr>
            </p:pic>
          </mc:Fallback>
        </mc:AlternateContent>
      </p:grpSp>
      <p:sp>
        <p:nvSpPr>
          <p:cNvPr id="55" name="TextBox 54">
            <a:extLst>
              <a:ext uri="{FF2B5EF4-FFF2-40B4-BE49-F238E27FC236}">
                <a16:creationId xmlns:a16="http://schemas.microsoft.com/office/drawing/2014/main" id="{EBB9884D-A021-4D43-AAC9-B9009B91F4DE}"/>
              </a:ext>
            </a:extLst>
          </p:cNvPr>
          <p:cNvSpPr txBox="1"/>
          <p:nvPr/>
        </p:nvSpPr>
        <p:spPr>
          <a:xfrm>
            <a:off x="612560" y="4544617"/>
            <a:ext cx="9622313" cy="1384995"/>
          </a:xfrm>
          <a:prstGeom prst="rect">
            <a:avLst/>
          </a:prstGeom>
          <a:noFill/>
        </p:spPr>
        <p:txBody>
          <a:bodyPr wrap="square" rtlCol="0">
            <a:spAutoFit/>
          </a:bodyPr>
          <a:lstStyle/>
          <a:p>
            <a:r>
              <a:rPr lang="en-AU" sz="2000" dirty="0">
                <a:latin typeface="Abadi Extra Light" panose="020B0204020104020204" pitchFamily="34" charset="0"/>
              </a:rPr>
              <a:t>In neutral solutions, amino acids will </a:t>
            </a:r>
            <a:r>
              <a:rPr lang="en-AU" sz="2000" b="1" dirty="0">
                <a:latin typeface="Abadi Extra Light" panose="020B0204020104020204" pitchFamily="34" charset="0"/>
              </a:rPr>
              <a:t>self protonate </a:t>
            </a:r>
            <a:r>
              <a:rPr lang="en-AU" sz="2000" dirty="0">
                <a:latin typeface="Abadi Extra Light" panose="020B0204020104020204" pitchFamily="34" charset="0"/>
              </a:rPr>
              <a:t>to form a </a:t>
            </a:r>
            <a:r>
              <a:rPr lang="en-AU" sz="2000" b="1" dirty="0">
                <a:latin typeface="Abadi Extra Light" panose="020B0204020104020204" pitchFamily="34" charset="0"/>
              </a:rPr>
              <a:t>zwitterion</a:t>
            </a:r>
            <a:r>
              <a:rPr lang="en-AU" sz="2000" dirty="0">
                <a:latin typeface="Abadi Extra Light" panose="020B0204020104020204" pitchFamily="34" charset="0"/>
              </a:rPr>
              <a:t>.  These ions are useful as they act as ‘</a:t>
            </a:r>
            <a:r>
              <a:rPr lang="en-AU" sz="2000" b="1" dirty="0">
                <a:latin typeface="Abadi Extra Light" panose="020B0204020104020204" pitchFamily="34" charset="0"/>
              </a:rPr>
              <a:t>buffers’</a:t>
            </a:r>
            <a:r>
              <a:rPr lang="en-AU" sz="2000" dirty="0">
                <a:latin typeface="Abadi Extra Light" panose="020B0204020104020204" pitchFamily="34" charset="0"/>
              </a:rPr>
              <a:t>.  </a:t>
            </a:r>
            <a:r>
              <a:rPr lang="en-AU" sz="2000" b="1" u="sng" dirty="0">
                <a:solidFill>
                  <a:srgbClr val="0070C0"/>
                </a:solidFill>
                <a:latin typeface="Abadi Extra Light" panose="020B0204020104020204" pitchFamily="34" charset="0"/>
              </a:rPr>
              <a:t>Buffers are chemicals that help resist changes in </a:t>
            </a:r>
            <a:r>
              <a:rPr lang="en-AU" sz="2000" b="1" u="sng" dirty="0" err="1">
                <a:solidFill>
                  <a:srgbClr val="0070C0"/>
                </a:solidFill>
                <a:latin typeface="Abadi Extra Light" panose="020B0204020104020204" pitchFamily="34" charset="0"/>
              </a:rPr>
              <a:t>pH</a:t>
            </a:r>
            <a:r>
              <a:rPr lang="en-AU" sz="2000" dirty="0" err="1">
                <a:solidFill>
                  <a:srgbClr val="0070C0"/>
                </a:solidFill>
                <a:latin typeface="Abadi Extra Light" panose="020B0204020104020204" pitchFamily="34" charset="0"/>
              </a:rPr>
              <a:t>.</a:t>
            </a:r>
            <a:r>
              <a:rPr lang="en-AU" sz="2000" dirty="0">
                <a:solidFill>
                  <a:srgbClr val="0070C0"/>
                </a:solidFill>
                <a:latin typeface="Abadi Extra Light" panose="020B0204020104020204" pitchFamily="34" charset="0"/>
              </a:rPr>
              <a:t>  </a:t>
            </a:r>
            <a:r>
              <a:rPr lang="en-AU" sz="2000" dirty="0">
                <a:latin typeface="Abadi Extra Light" panose="020B0204020104020204" pitchFamily="34" charset="0"/>
              </a:rPr>
              <a:t>These chemicals help maintain specific pH environments inside the body that support health and metabolism.</a:t>
            </a:r>
          </a:p>
          <a:p>
            <a:r>
              <a:rPr lang="en-AU" sz="2400" dirty="0">
                <a:solidFill>
                  <a:srgbClr val="FF0000"/>
                </a:solidFill>
                <a:latin typeface="Abadi Extra Light" panose="020B0204020104020204" pitchFamily="34" charset="0"/>
              </a:rPr>
              <a:t>Zwitterions are amphoteric as they can act as both acids and bases </a:t>
            </a:r>
            <a:r>
              <a:rPr lang="en-AU" sz="2400" dirty="0">
                <a:latin typeface="Abadi Extra Light" panose="020B0204020104020204" pitchFamily="34" charset="0"/>
                <a:sym typeface="Wingdings" panose="05000000000000000000" pitchFamily="2" charset="2"/>
              </a:rPr>
              <a:t></a:t>
            </a:r>
            <a:endParaRPr lang="en-AU" sz="2400" dirty="0">
              <a:latin typeface="Abadi Extra Light" panose="020B0204020104020204" pitchFamily="34" charset="0"/>
            </a:endParaRPr>
          </a:p>
        </p:txBody>
      </p:sp>
    </p:spTree>
    <p:extLst>
      <p:ext uri="{BB962C8B-B14F-4D97-AF65-F5344CB8AC3E}">
        <p14:creationId xmlns:p14="http://schemas.microsoft.com/office/powerpoint/2010/main" val="3323904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Oval 576">
            <a:extLst>
              <a:ext uri="{FF2B5EF4-FFF2-40B4-BE49-F238E27FC236}">
                <a16:creationId xmlns:a16="http://schemas.microsoft.com/office/drawing/2014/main" id="{E0C8B224-EB37-4765-9FB1-B3D766C292E3}"/>
              </a:ext>
            </a:extLst>
          </p:cNvPr>
          <p:cNvSpPr/>
          <p:nvPr/>
        </p:nvSpPr>
        <p:spPr>
          <a:xfrm>
            <a:off x="381740" y="3819145"/>
            <a:ext cx="494628" cy="46166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mc:Choice xmlns:p14="http://schemas.microsoft.com/office/powerpoint/2010/main" Requires="p14">
          <p:contentPart p14:bwMode="auto" r:id="rId2">
            <p14:nvContentPartPr>
              <p14:cNvPr id="129" name="Ink 128">
                <a:extLst>
                  <a:ext uri="{FF2B5EF4-FFF2-40B4-BE49-F238E27FC236}">
                    <a16:creationId xmlns:a16="http://schemas.microsoft.com/office/drawing/2014/main" id="{5516F768-E555-4E47-8497-08CB5CA71A27}"/>
                  </a:ext>
                </a:extLst>
              </p14:cNvPr>
              <p14:cNvContentPartPr/>
              <p14:nvPr/>
            </p14:nvContentPartPr>
            <p14:xfrm>
              <a:off x="-208887" y="4779633"/>
              <a:ext cx="17280" cy="4320"/>
            </p14:xfrm>
          </p:contentPart>
        </mc:Choice>
        <mc:Fallback>
          <p:pic>
            <p:nvPicPr>
              <p:cNvPr id="129" name="Ink 128">
                <a:extLst>
                  <a:ext uri="{FF2B5EF4-FFF2-40B4-BE49-F238E27FC236}">
                    <a16:creationId xmlns:a16="http://schemas.microsoft.com/office/drawing/2014/main" id="{5516F768-E555-4E47-8497-08CB5CA71A27}"/>
                  </a:ext>
                </a:extLst>
              </p:cNvPr>
              <p:cNvPicPr/>
              <p:nvPr/>
            </p:nvPicPr>
            <p:blipFill>
              <a:blip r:embed="rId3"/>
              <a:stretch>
                <a:fillRect/>
              </a:stretch>
            </p:blipFill>
            <p:spPr>
              <a:xfrm>
                <a:off x="-217527" y="4770993"/>
                <a:ext cx="349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30" name="Ink 129">
                <a:extLst>
                  <a:ext uri="{FF2B5EF4-FFF2-40B4-BE49-F238E27FC236}">
                    <a16:creationId xmlns:a16="http://schemas.microsoft.com/office/drawing/2014/main" id="{B202F4F2-2511-4C7C-A1E2-DC76FA99E904}"/>
                  </a:ext>
                </a:extLst>
              </p14:cNvPr>
              <p14:cNvContentPartPr/>
              <p14:nvPr/>
            </p14:nvContentPartPr>
            <p14:xfrm>
              <a:off x="-685527" y="4523313"/>
              <a:ext cx="2520" cy="19440"/>
            </p14:xfrm>
          </p:contentPart>
        </mc:Choice>
        <mc:Fallback>
          <p:pic>
            <p:nvPicPr>
              <p:cNvPr id="130" name="Ink 129">
                <a:extLst>
                  <a:ext uri="{FF2B5EF4-FFF2-40B4-BE49-F238E27FC236}">
                    <a16:creationId xmlns:a16="http://schemas.microsoft.com/office/drawing/2014/main" id="{B202F4F2-2511-4C7C-A1E2-DC76FA99E904}"/>
                  </a:ext>
                </a:extLst>
              </p:cNvPr>
              <p:cNvPicPr/>
              <p:nvPr/>
            </p:nvPicPr>
            <p:blipFill>
              <a:blip r:embed="rId5"/>
              <a:stretch>
                <a:fillRect/>
              </a:stretch>
            </p:blipFill>
            <p:spPr>
              <a:xfrm>
                <a:off x="-694167" y="4514673"/>
                <a:ext cx="201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76" name="Ink 175">
                <a:extLst>
                  <a:ext uri="{FF2B5EF4-FFF2-40B4-BE49-F238E27FC236}">
                    <a16:creationId xmlns:a16="http://schemas.microsoft.com/office/drawing/2014/main" id="{4398ABB7-169A-4E30-B529-E2DB530471E0}"/>
                  </a:ext>
                </a:extLst>
              </p14:cNvPr>
              <p14:cNvContentPartPr/>
              <p14:nvPr/>
            </p14:nvContentPartPr>
            <p14:xfrm>
              <a:off x="-689847" y="4901673"/>
              <a:ext cx="16200" cy="360"/>
            </p14:xfrm>
          </p:contentPart>
        </mc:Choice>
        <mc:Fallback>
          <p:pic>
            <p:nvPicPr>
              <p:cNvPr id="176" name="Ink 175">
                <a:extLst>
                  <a:ext uri="{FF2B5EF4-FFF2-40B4-BE49-F238E27FC236}">
                    <a16:creationId xmlns:a16="http://schemas.microsoft.com/office/drawing/2014/main" id="{4398ABB7-169A-4E30-B529-E2DB530471E0}"/>
                  </a:ext>
                </a:extLst>
              </p:cNvPr>
              <p:cNvPicPr/>
              <p:nvPr/>
            </p:nvPicPr>
            <p:blipFill>
              <a:blip r:embed="rId7"/>
              <a:stretch>
                <a:fillRect/>
              </a:stretch>
            </p:blipFill>
            <p:spPr>
              <a:xfrm>
                <a:off x="-698487" y="4893033"/>
                <a:ext cx="338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09" name="Ink 208">
                <a:extLst>
                  <a:ext uri="{FF2B5EF4-FFF2-40B4-BE49-F238E27FC236}">
                    <a16:creationId xmlns:a16="http://schemas.microsoft.com/office/drawing/2014/main" id="{5D96948C-A9C7-4479-A071-81DBD4B5E2ED}"/>
                  </a:ext>
                </a:extLst>
              </p14:cNvPr>
              <p14:cNvContentPartPr/>
              <p14:nvPr/>
            </p14:nvContentPartPr>
            <p14:xfrm>
              <a:off x="3028593" y="6270393"/>
              <a:ext cx="360" cy="360"/>
            </p14:xfrm>
          </p:contentPart>
        </mc:Choice>
        <mc:Fallback>
          <p:pic>
            <p:nvPicPr>
              <p:cNvPr id="209" name="Ink 208">
                <a:extLst>
                  <a:ext uri="{FF2B5EF4-FFF2-40B4-BE49-F238E27FC236}">
                    <a16:creationId xmlns:a16="http://schemas.microsoft.com/office/drawing/2014/main" id="{5D96948C-A9C7-4479-A071-81DBD4B5E2ED}"/>
                  </a:ext>
                </a:extLst>
              </p:cNvPr>
              <p:cNvPicPr/>
              <p:nvPr/>
            </p:nvPicPr>
            <p:blipFill>
              <a:blip r:embed="rId9"/>
              <a:stretch>
                <a:fillRect/>
              </a:stretch>
            </p:blipFill>
            <p:spPr>
              <a:xfrm>
                <a:off x="3019593" y="6261393"/>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74" name="Ink 373">
                <a:extLst>
                  <a:ext uri="{FF2B5EF4-FFF2-40B4-BE49-F238E27FC236}">
                    <a16:creationId xmlns:a16="http://schemas.microsoft.com/office/drawing/2014/main" id="{7059F98D-9775-44A2-8A1A-89CD055AD7A3}"/>
                  </a:ext>
                </a:extLst>
              </p14:cNvPr>
              <p14:cNvContentPartPr/>
              <p14:nvPr/>
            </p14:nvContentPartPr>
            <p14:xfrm>
              <a:off x="7599873" y="6016953"/>
              <a:ext cx="360" cy="360"/>
            </p14:xfrm>
          </p:contentPart>
        </mc:Choice>
        <mc:Fallback>
          <p:pic>
            <p:nvPicPr>
              <p:cNvPr id="374" name="Ink 373">
                <a:extLst>
                  <a:ext uri="{FF2B5EF4-FFF2-40B4-BE49-F238E27FC236}">
                    <a16:creationId xmlns:a16="http://schemas.microsoft.com/office/drawing/2014/main" id="{7059F98D-9775-44A2-8A1A-89CD055AD7A3}"/>
                  </a:ext>
                </a:extLst>
              </p:cNvPr>
              <p:cNvPicPr/>
              <p:nvPr/>
            </p:nvPicPr>
            <p:blipFill>
              <a:blip r:embed="rId11"/>
              <a:stretch>
                <a:fillRect/>
              </a:stretch>
            </p:blipFill>
            <p:spPr>
              <a:xfrm>
                <a:off x="7591233" y="6007953"/>
                <a:ext cx="18000" cy="18000"/>
              </a:xfrm>
              <a:prstGeom prst="rect">
                <a:avLst/>
              </a:prstGeom>
            </p:spPr>
          </p:pic>
        </mc:Fallback>
      </mc:AlternateContent>
      <p:grpSp>
        <p:nvGrpSpPr>
          <p:cNvPr id="483" name="Group 482">
            <a:extLst>
              <a:ext uri="{FF2B5EF4-FFF2-40B4-BE49-F238E27FC236}">
                <a16:creationId xmlns:a16="http://schemas.microsoft.com/office/drawing/2014/main" id="{51D64EC8-A77D-4CB7-BAA6-0BF3C139589F}"/>
              </a:ext>
            </a:extLst>
          </p:cNvPr>
          <p:cNvGrpSpPr/>
          <p:nvPr/>
        </p:nvGrpSpPr>
        <p:grpSpPr>
          <a:xfrm>
            <a:off x="2571033" y="2933913"/>
            <a:ext cx="177480" cy="215280"/>
            <a:chOff x="2571033" y="2933913"/>
            <a:chExt cx="177480" cy="215280"/>
          </a:xfrm>
        </p:grpSpPr>
        <mc:AlternateContent xmlns:mc="http://schemas.openxmlformats.org/markup-compatibility/2006">
          <mc:Choice xmlns:p14="http://schemas.microsoft.com/office/powerpoint/2010/main" Requires="p14">
            <p:contentPart p14:bwMode="auto" r:id="rId12">
              <p14:nvContentPartPr>
                <p14:cNvPr id="481" name="Ink 480">
                  <a:extLst>
                    <a:ext uri="{FF2B5EF4-FFF2-40B4-BE49-F238E27FC236}">
                      <a16:creationId xmlns:a16="http://schemas.microsoft.com/office/drawing/2014/main" id="{733AEB98-A0BE-4434-8EF5-17793590666B}"/>
                    </a:ext>
                  </a:extLst>
                </p14:cNvPr>
                <p14:cNvContentPartPr/>
                <p14:nvPr/>
              </p14:nvContentPartPr>
              <p14:xfrm>
                <a:off x="2571033" y="2933913"/>
                <a:ext cx="9360" cy="215280"/>
              </p14:xfrm>
            </p:contentPart>
          </mc:Choice>
          <mc:Fallback>
            <p:pic>
              <p:nvPicPr>
                <p:cNvPr id="481" name="Ink 480">
                  <a:extLst>
                    <a:ext uri="{FF2B5EF4-FFF2-40B4-BE49-F238E27FC236}">
                      <a16:creationId xmlns:a16="http://schemas.microsoft.com/office/drawing/2014/main" id="{733AEB98-A0BE-4434-8EF5-17793590666B}"/>
                    </a:ext>
                  </a:extLst>
                </p:cNvPr>
                <p:cNvPicPr/>
                <p:nvPr/>
              </p:nvPicPr>
              <p:blipFill>
                <a:blip r:embed="rId13"/>
                <a:stretch>
                  <a:fillRect/>
                </a:stretch>
              </p:blipFill>
              <p:spPr>
                <a:xfrm>
                  <a:off x="2562033" y="2925273"/>
                  <a:ext cx="2700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82" name="Ink 481">
                  <a:extLst>
                    <a:ext uri="{FF2B5EF4-FFF2-40B4-BE49-F238E27FC236}">
                      <a16:creationId xmlns:a16="http://schemas.microsoft.com/office/drawing/2014/main" id="{F5920C75-A166-4DD5-9A22-2F79C938EB9B}"/>
                    </a:ext>
                  </a:extLst>
                </p14:cNvPr>
                <p14:cNvContentPartPr/>
                <p14:nvPr/>
              </p14:nvContentPartPr>
              <p14:xfrm>
                <a:off x="2589033" y="2955513"/>
                <a:ext cx="159480" cy="180360"/>
              </p14:xfrm>
            </p:contentPart>
          </mc:Choice>
          <mc:Fallback>
            <p:pic>
              <p:nvPicPr>
                <p:cNvPr id="482" name="Ink 481">
                  <a:extLst>
                    <a:ext uri="{FF2B5EF4-FFF2-40B4-BE49-F238E27FC236}">
                      <a16:creationId xmlns:a16="http://schemas.microsoft.com/office/drawing/2014/main" id="{F5920C75-A166-4DD5-9A22-2F79C938EB9B}"/>
                    </a:ext>
                  </a:extLst>
                </p:cNvPr>
                <p:cNvPicPr/>
                <p:nvPr/>
              </p:nvPicPr>
              <p:blipFill>
                <a:blip r:embed="rId15"/>
                <a:stretch>
                  <a:fillRect/>
                </a:stretch>
              </p:blipFill>
              <p:spPr>
                <a:xfrm>
                  <a:off x="2580033" y="2946873"/>
                  <a:ext cx="177120" cy="198000"/>
                </a:xfrm>
                <a:prstGeom prst="rect">
                  <a:avLst/>
                </a:prstGeom>
              </p:spPr>
            </p:pic>
          </mc:Fallback>
        </mc:AlternateContent>
      </p:grpSp>
      <p:grpSp>
        <p:nvGrpSpPr>
          <p:cNvPr id="504" name="Group 503">
            <a:extLst>
              <a:ext uri="{FF2B5EF4-FFF2-40B4-BE49-F238E27FC236}">
                <a16:creationId xmlns:a16="http://schemas.microsoft.com/office/drawing/2014/main" id="{B96FA00B-EC11-4866-86DD-7A2E5D36F74D}"/>
              </a:ext>
            </a:extLst>
          </p:cNvPr>
          <p:cNvGrpSpPr/>
          <p:nvPr/>
        </p:nvGrpSpPr>
        <p:grpSpPr>
          <a:xfrm>
            <a:off x="1314993" y="1741233"/>
            <a:ext cx="3064680" cy="1080000"/>
            <a:chOff x="1314993" y="1741233"/>
            <a:chExt cx="3064680" cy="1080000"/>
          </a:xfrm>
        </p:grpSpPr>
        <mc:AlternateContent xmlns:mc="http://schemas.openxmlformats.org/markup-compatibility/2006">
          <mc:Choice xmlns:p14="http://schemas.microsoft.com/office/powerpoint/2010/main" Requires="p14">
            <p:contentPart p14:bwMode="auto" r:id="rId16">
              <p14:nvContentPartPr>
                <p14:cNvPr id="478" name="Ink 477">
                  <a:extLst>
                    <a:ext uri="{FF2B5EF4-FFF2-40B4-BE49-F238E27FC236}">
                      <a16:creationId xmlns:a16="http://schemas.microsoft.com/office/drawing/2014/main" id="{42263B01-4C3A-4FD7-951F-FE3FBA42C30E}"/>
                    </a:ext>
                  </a:extLst>
                </p14:cNvPr>
                <p14:cNvContentPartPr/>
                <p14:nvPr/>
              </p14:nvContentPartPr>
              <p14:xfrm>
                <a:off x="2495793" y="1741233"/>
                <a:ext cx="21600" cy="220320"/>
              </p14:xfrm>
            </p:contentPart>
          </mc:Choice>
          <mc:Fallback>
            <p:pic>
              <p:nvPicPr>
                <p:cNvPr id="478" name="Ink 477">
                  <a:extLst>
                    <a:ext uri="{FF2B5EF4-FFF2-40B4-BE49-F238E27FC236}">
                      <a16:creationId xmlns:a16="http://schemas.microsoft.com/office/drawing/2014/main" id="{42263B01-4C3A-4FD7-951F-FE3FBA42C30E}"/>
                    </a:ext>
                  </a:extLst>
                </p:cNvPr>
                <p:cNvPicPr/>
                <p:nvPr/>
              </p:nvPicPr>
              <p:blipFill>
                <a:blip r:embed="rId17"/>
                <a:stretch>
                  <a:fillRect/>
                </a:stretch>
              </p:blipFill>
              <p:spPr>
                <a:xfrm>
                  <a:off x="2487153" y="1732233"/>
                  <a:ext cx="3924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79" name="Ink 478">
                  <a:extLst>
                    <a:ext uri="{FF2B5EF4-FFF2-40B4-BE49-F238E27FC236}">
                      <a16:creationId xmlns:a16="http://schemas.microsoft.com/office/drawing/2014/main" id="{9965D4D4-3686-4570-BDF7-AF69E6CFE88E}"/>
                    </a:ext>
                  </a:extLst>
                </p14:cNvPr>
                <p14:cNvContentPartPr/>
                <p14:nvPr/>
              </p14:nvContentPartPr>
              <p14:xfrm>
                <a:off x="2488953" y="1803873"/>
                <a:ext cx="182160" cy="154440"/>
              </p14:xfrm>
            </p:contentPart>
          </mc:Choice>
          <mc:Fallback>
            <p:pic>
              <p:nvPicPr>
                <p:cNvPr id="479" name="Ink 478">
                  <a:extLst>
                    <a:ext uri="{FF2B5EF4-FFF2-40B4-BE49-F238E27FC236}">
                      <a16:creationId xmlns:a16="http://schemas.microsoft.com/office/drawing/2014/main" id="{9965D4D4-3686-4570-BDF7-AF69E6CFE88E}"/>
                    </a:ext>
                  </a:extLst>
                </p:cNvPr>
                <p:cNvPicPr/>
                <p:nvPr/>
              </p:nvPicPr>
              <p:blipFill>
                <a:blip r:embed="rId19"/>
                <a:stretch>
                  <a:fillRect/>
                </a:stretch>
              </p:blipFill>
              <p:spPr>
                <a:xfrm>
                  <a:off x="2480313" y="1795233"/>
                  <a:ext cx="1998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65" name="Ink 464">
                  <a:extLst>
                    <a:ext uri="{FF2B5EF4-FFF2-40B4-BE49-F238E27FC236}">
                      <a16:creationId xmlns:a16="http://schemas.microsoft.com/office/drawing/2014/main" id="{81A95815-22A6-46F5-844D-DA2C3DC2232E}"/>
                    </a:ext>
                  </a:extLst>
                </p14:cNvPr>
                <p14:cNvContentPartPr/>
                <p14:nvPr/>
              </p14:nvContentPartPr>
              <p14:xfrm>
                <a:off x="1316793" y="2495793"/>
                <a:ext cx="2880" cy="184320"/>
              </p14:xfrm>
            </p:contentPart>
          </mc:Choice>
          <mc:Fallback>
            <p:pic>
              <p:nvPicPr>
                <p:cNvPr id="465" name="Ink 464">
                  <a:extLst>
                    <a:ext uri="{FF2B5EF4-FFF2-40B4-BE49-F238E27FC236}">
                      <a16:creationId xmlns:a16="http://schemas.microsoft.com/office/drawing/2014/main" id="{81A95815-22A6-46F5-844D-DA2C3DC2232E}"/>
                    </a:ext>
                  </a:extLst>
                </p:cNvPr>
                <p:cNvPicPr/>
                <p:nvPr/>
              </p:nvPicPr>
              <p:blipFill>
                <a:blip r:embed="rId21"/>
                <a:stretch>
                  <a:fillRect/>
                </a:stretch>
              </p:blipFill>
              <p:spPr>
                <a:xfrm>
                  <a:off x="1308153" y="2487153"/>
                  <a:ext cx="205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66" name="Ink 465">
                  <a:extLst>
                    <a:ext uri="{FF2B5EF4-FFF2-40B4-BE49-F238E27FC236}">
                      <a16:creationId xmlns:a16="http://schemas.microsoft.com/office/drawing/2014/main" id="{5491E37E-9252-4F9D-B7B8-841CC3330FDF}"/>
                    </a:ext>
                  </a:extLst>
                </p14:cNvPr>
                <p14:cNvContentPartPr/>
                <p14:nvPr/>
              </p14:nvContentPartPr>
              <p14:xfrm>
                <a:off x="1314993" y="2537553"/>
                <a:ext cx="186480" cy="60840"/>
              </p14:xfrm>
            </p:contentPart>
          </mc:Choice>
          <mc:Fallback>
            <p:pic>
              <p:nvPicPr>
                <p:cNvPr id="466" name="Ink 465">
                  <a:extLst>
                    <a:ext uri="{FF2B5EF4-FFF2-40B4-BE49-F238E27FC236}">
                      <a16:creationId xmlns:a16="http://schemas.microsoft.com/office/drawing/2014/main" id="{5491E37E-9252-4F9D-B7B8-841CC3330FDF}"/>
                    </a:ext>
                  </a:extLst>
                </p:cNvPr>
                <p:cNvPicPr/>
                <p:nvPr/>
              </p:nvPicPr>
              <p:blipFill>
                <a:blip r:embed="rId23"/>
                <a:stretch>
                  <a:fillRect/>
                </a:stretch>
              </p:blipFill>
              <p:spPr>
                <a:xfrm>
                  <a:off x="1306353" y="2528553"/>
                  <a:ext cx="2041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67" name="Ink 466">
                  <a:extLst>
                    <a:ext uri="{FF2B5EF4-FFF2-40B4-BE49-F238E27FC236}">
                      <a16:creationId xmlns:a16="http://schemas.microsoft.com/office/drawing/2014/main" id="{805B0501-4316-4E1A-A89C-F57D9D7CF8BA}"/>
                    </a:ext>
                  </a:extLst>
                </p14:cNvPr>
                <p14:cNvContentPartPr/>
                <p14:nvPr/>
              </p14:nvContentPartPr>
              <p14:xfrm>
                <a:off x="1461873" y="2481033"/>
                <a:ext cx="11520" cy="227520"/>
              </p14:xfrm>
            </p:contentPart>
          </mc:Choice>
          <mc:Fallback>
            <p:pic>
              <p:nvPicPr>
                <p:cNvPr id="467" name="Ink 466">
                  <a:extLst>
                    <a:ext uri="{FF2B5EF4-FFF2-40B4-BE49-F238E27FC236}">
                      <a16:creationId xmlns:a16="http://schemas.microsoft.com/office/drawing/2014/main" id="{805B0501-4316-4E1A-A89C-F57D9D7CF8BA}"/>
                    </a:ext>
                  </a:extLst>
                </p:cNvPr>
                <p:cNvPicPr/>
                <p:nvPr/>
              </p:nvPicPr>
              <p:blipFill>
                <a:blip r:embed="rId25"/>
                <a:stretch>
                  <a:fillRect/>
                </a:stretch>
              </p:blipFill>
              <p:spPr>
                <a:xfrm>
                  <a:off x="1453233" y="2472033"/>
                  <a:ext cx="2916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68" name="Ink 467">
                  <a:extLst>
                    <a:ext uri="{FF2B5EF4-FFF2-40B4-BE49-F238E27FC236}">
                      <a16:creationId xmlns:a16="http://schemas.microsoft.com/office/drawing/2014/main" id="{73FF3875-3759-4A78-AE30-6F3F17B3A09D}"/>
                    </a:ext>
                  </a:extLst>
                </p14:cNvPr>
                <p14:cNvContentPartPr/>
                <p14:nvPr/>
              </p14:nvContentPartPr>
              <p14:xfrm>
                <a:off x="1519113" y="2592993"/>
                <a:ext cx="167760" cy="223560"/>
              </p14:xfrm>
            </p:contentPart>
          </mc:Choice>
          <mc:Fallback>
            <p:pic>
              <p:nvPicPr>
                <p:cNvPr id="468" name="Ink 467">
                  <a:extLst>
                    <a:ext uri="{FF2B5EF4-FFF2-40B4-BE49-F238E27FC236}">
                      <a16:creationId xmlns:a16="http://schemas.microsoft.com/office/drawing/2014/main" id="{73FF3875-3759-4A78-AE30-6F3F17B3A09D}"/>
                    </a:ext>
                  </a:extLst>
                </p:cNvPr>
                <p:cNvPicPr/>
                <p:nvPr/>
              </p:nvPicPr>
              <p:blipFill>
                <a:blip r:embed="rId27"/>
                <a:stretch>
                  <a:fillRect/>
                </a:stretch>
              </p:blipFill>
              <p:spPr>
                <a:xfrm>
                  <a:off x="1510473" y="2583993"/>
                  <a:ext cx="18540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69" name="Ink 468">
                  <a:extLst>
                    <a:ext uri="{FF2B5EF4-FFF2-40B4-BE49-F238E27FC236}">
                      <a16:creationId xmlns:a16="http://schemas.microsoft.com/office/drawing/2014/main" id="{B01E9EA7-BC26-4616-93FC-A4D2B94B345C}"/>
                    </a:ext>
                  </a:extLst>
                </p14:cNvPr>
                <p14:cNvContentPartPr/>
                <p14:nvPr/>
              </p14:nvContentPartPr>
              <p14:xfrm>
                <a:off x="1774713" y="2502993"/>
                <a:ext cx="27360" cy="167760"/>
              </p14:xfrm>
            </p:contentPart>
          </mc:Choice>
          <mc:Fallback>
            <p:pic>
              <p:nvPicPr>
                <p:cNvPr id="469" name="Ink 468">
                  <a:extLst>
                    <a:ext uri="{FF2B5EF4-FFF2-40B4-BE49-F238E27FC236}">
                      <a16:creationId xmlns:a16="http://schemas.microsoft.com/office/drawing/2014/main" id="{B01E9EA7-BC26-4616-93FC-A4D2B94B345C}"/>
                    </a:ext>
                  </a:extLst>
                </p:cNvPr>
                <p:cNvPicPr/>
                <p:nvPr/>
              </p:nvPicPr>
              <p:blipFill>
                <a:blip r:embed="rId29"/>
                <a:stretch>
                  <a:fillRect/>
                </a:stretch>
              </p:blipFill>
              <p:spPr>
                <a:xfrm>
                  <a:off x="1766073" y="2494353"/>
                  <a:ext cx="450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70" name="Ink 469">
                  <a:extLst>
                    <a:ext uri="{FF2B5EF4-FFF2-40B4-BE49-F238E27FC236}">
                      <a16:creationId xmlns:a16="http://schemas.microsoft.com/office/drawing/2014/main" id="{D8517E8C-B071-4CB6-8740-F052B87D25DA}"/>
                    </a:ext>
                  </a:extLst>
                </p14:cNvPr>
                <p14:cNvContentPartPr/>
                <p14:nvPr/>
              </p14:nvContentPartPr>
              <p14:xfrm>
                <a:off x="1774713" y="2504073"/>
                <a:ext cx="242640" cy="141840"/>
              </p14:xfrm>
            </p:contentPart>
          </mc:Choice>
          <mc:Fallback>
            <p:pic>
              <p:nvPicPr>
                <p:cNvPr id="470" name="Ink 469">
                  <a:extLst>
                    <a:ext uri="{FF2B5EF4-FFF2-40B4-BE49-F238E27FC236}">
                      <a16:creationId xmlns:a16="http://schemas.microsoft.com/office/drawing/2014/main" id="{D8517E8C-B071-4CB6-8740-F052B87D25DA}"/>
                    </a:ext>
                  </a:extLst>
                </p:cNvPr>
                <p:cNvPicPr/>
                <p:nvPr/>
              </p:nvPicPr>
              <p:blipFill>
                <a:blip r:embed="rId31"/>
                <a:stretch>
                  <a:fillRect/>
                </a:stretch>
              </p:blipFill>
              <p:spPr>
                <a:xfrm>
                  <a:off x="1766073" y="2495433"/>
                  <a:ext cx="2602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71" name="Ink 470">
                  <a:extLst>
                    <a:ext uri="{FF2B5EF4-FFF2-40B4-BE49-F238E27FC236}">
                      <a16:creationId xmlns:a16="http://schemas.microsoft.com/office/drawing/2014/main" id="{CCCFC386-0BBE-4C05-94F0-01E74A384EFC}"/>
                    </a:ext>
                  </a:extLst>
                </p14:cNvPr>
                <p14:cNvContentPartPr/>
                <p14:nvPr/>
              </p14:nvContentPartPr>
              <p14:xfrm>
                <a:off x="2021673" y="2351793"/>
                <a:ext cx="8280" cy="266760"/>
              </p14:xfrm>
            </p:contentPart>
          </mc:Choice>
          <mc:Fallback>
            <p:pic>
              <p:nvPicPr>
                <p:cNvPr id="471" name="Ink 470">
                  <a:extLst>
                    <a:ext uri="{FF2B5EF4-FFF2-40B4-BE49-F238E27FC236}">
                      <a16:creationId xmlns:a16="http://schemas.microsoft.com/office/drawing/2014/main" id="{CCCFC386-0BBE-4C05-94F0-01E74A384EFC}"/>
                    </a:ext>
                  </a:extLst>
                </p:cNvPr>
                <p:cNvPicPr/>
                <p:nvPr/>
              </p:nvPicPr>
              <p:blipFill>
                <a:blip r:embed="rId33"/>
                <a:stretch>
                  <a:fillRect/>
                </a:stretch>
              </p:blipFill>
              <p:spPr>
                <a:xfrm>
                  <a:off x="2012673" y="2342793"/>
                  <a:ext cx="2592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72" name="Ink 471">
                  <a:extLst>
                    <a:ext uri="{FF2B5EF4-FFF2-40B4-BE49-F238E27FC236}">
                      <a16:creationId xmlns:a16="http://schemas.microsoft.com/office/drawing/2014/main" id="{AE0DCA35-7B3D-4503-AA03-6E31570CB74C}"/>
                    </a:ext>
                  </a:extLst>
                </p14:cNvPr>
                <p14:cNvContentPartPr/>
                <p14:nvPr/>
              </p14:nvContentPartPr>
              <p14:xfrm>
                <a:off x="1557273" y="2193393"/>
                <a:ext cx="9360" cy="201240"/>
              </p14:xfrm>
            </p:contentPart>
          </mc:Choice>
          <mc:Fallback>
            <p:pic>
              <p:nvPicPr>
                <p:cNvPr id="472" name="Ink 471">
                  <a:extLst>
                    <a:ext uri="{FF2B5EF4-FFF2-40B4-BE49-F238E27FC236}">
                      <a16:creationId xmlns:a16="http://schemas.microsoft.com/office/drawing/2014/main" id="{AE0DCA35-7B3D-4503-AA03-6E31570CB74C}"/>
                    </a:ext>
                  </a:extLst>
                </p:cNvPr>
                <p:cNvPicPr/>
                <p:nvPr/>
              </p:nvPicPr>
              <p:blipFill>
                <a:blip r:embed="rId35"/>
                <a:stretch>
                  <a:fillRect/>
                </a:stretch>
              </p:blipFill>
              <p:spPr>
                <a:xfrm>
                  <a:off x="1548633" y="2184393"/>
                  <a:ext cx="2700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73" name="Ink 472">
                  <a:extLst>
                    <a:ext uri="{FF2B5EF4-FFF2-40B4-BE49-F238E27FC236}">
                      <a16:creationId xmlns:a16="http://schemas.microsoft.com/office/drawing/2014/main" id="{DDC1A32F-032D-44B7-91C4-87170B009D68}"/>
                    </a:ext>
                  </a:extLst>
                </p14:cNvPr>
                <p14:cNvContentPartPr/>
                <p14:nvPr/>
              </p14:nvContentPartPr>
              <p14:xfrm>
                <a:off x="1502193" y="2276913"/>
                <a:ext cx="146160" cy="23400"/>
              </p14:xfrm>
            </p:contentPart>
          </mc:Choice>
          <mc:Fallback>
            <p:pic>
              <p:nvPicPr>
                <p:cNvPr id="473" name="Ink 472">
                  <a:extLst>
                    <a:ext uri="{FF2B5EF4-FFF2-40B4-BE49-F238E27FC236}">
                      <a16:creationId xmlns:a16="http://schemas.microsoft.com/office/drawing/2014/main" id="{DDC1A32F-032D-44B7-91C4-87170B009D68}"/>
                    </a:ext>
                  </a:extLst>
                </p:cNvPr>
                <p:cNvPicPr/>
                <p:nvPr/>
              </p:nvPicPr>
              <p:blipFill>
                <a:blip r:embed="rId37"/>
                <a:stretch>
                  <a:fillRect/>
                </a:stretch>
              </p:blipFill>
              <p:spPr>
                <a:xfrm>
                  <a:off x="1493553" y="2268273"/>
                  <a:ext cx="1638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74" name="Ink 473">
                  <a:extLst>
                    <a:ext uri="{FF2B5EF4-FFF2-40B4-BE49-F238E27FC236}">
                      <a16:creationId xmlns:a16="http://schemas.microsoft.com/office/drawing/2014/main" id="{2697FFC5-0D21-45A1-AA44-209FA0CEB5B1}"/>
                    </a:ext>
                  </a:extLst>
                </p14:cNvPr>
                <p14:cNvContentPartPr/>
                <p14:nvPr/>
              </p14:nvContentPartPr>
              <p14:xfrm>
                <a:off x="1385193" y="2173593"/>
                <a:ext cx="354960" cy="230760"/>
              </p14:xfrm>
            </p:contentPart>
          </mc:Choice>
          <mc:Fallback>
            <p:pic>
              <p:nvPicPr>
                <p:cNvPr id="474" name="Ink 473">
                  <a:extLst>
                    <a:ext uri="{FF2B5EF4-FFF2-40B4-BE49-F238E27FC236}">
                      <a16:creationId xmlns:a16="http://schemas.microsoft.com/office/drawing/2014/main" id="{2697FFC5-0D21-45A1-AA44-209FA0CEB5B1}"/>
                    </a:ext>
                  </a:extLst>
                </p:cNvPr>
                <p:cNvPicPr/>
                <p:nvPr/>
              </p:nvPicPr>
              <p:blipFill>
                <a:blip r:embed="rId39"/>
                <a:stretch>
                  <a:fillRect/>
                </a:stretch>
              </p:blipFill>
              <p:spPr>
                <a:xfrm>
                  <a:off x="1376193" y="2164953"/>
                  <a:ext cx="37260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75" name="Ink 474">
                  <a:extLst>
                    <a:ext uri="{FF2B5EF4-FFF2-40B4-BE49-F238E27FC236}">
                      <a16:creationId xmlns:a16="http://schemas.microsoft.com/office/drawing/2014/main" id="{262CE147-3F88-4C9E-B3F2-B00109C374DA}"/>
                    </a:ext>
                  </a:extLst>
                </p14:cNvPr>
                <p14:cNvContentPartPr/>
                <p14:nvPr/>
              </p14:nvContentPartPr>
              <p14:xfrm>
                <a:off x="2098713" y="2437473"/>
                <a:ext cx="300960" cy="40680"/>
              </p14:xfrm>
            </p:contentPart>
          </mc:Choice>
          <mc:Fallback>
            <p:pic>
              <p:nvPicPr>
                <p:cNvPr id="475" name="Ink 474">
                  <a:extLst>
                    <a:ext uri="{FF2B5EF4-FFF2-40B4-BE49-F238E27FC236}">
                      <a16:creationId xmlns:a16="http://schemas.microsoft.com/office/drawing/2014/main" id="{262CE147-3F88-4C9E-B3F2-B00109C374DA}"/>
                    </a:ext>
                  </a:extLst>
                </p:cNvPr>
                <p:cNvPicPr/>
                <p:nvPr/>
              </p:nvPicPr>
              <p:blipFill>
                <a:blip r:embed="rId41"/>
                <a:stretch>
                  <a:fillRect/>
                </a:stretch>
              </p:blipFill>
              <p:spPr>
                <a:xfrm>
                  <a:off x="2090073" y="2428833"/>
                  <a:ext cx="3186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76" name="Ink 475">
                  <a:extLst>
                    <a:ext uri="{FF2B5EF4-FFF2-40B4-BE49-F238E27FC236}">
                      <a16:creationId xmlns:a16="http://schemas.microsoft.com/office/drawing/2014/main" id="{EFDD43BB-5180-47E0-A2D1-0F1EFFCFDEBC}"/>
                    </a:ext>
                  </a:extLst>
                </p14:cNvPr>
                <p14:cNvContentPartPr/>
                <p14:nvPr/>
              </p14:nvContentPartPr>
              <p14:xfrm>
                <a:off x="2518473" y="2338833"/>
                <a:ext cx="263520" cy="181440"/>
              </p14:xfrm>
            </p:contentPart>
          </mc:Choice>
          <mc:Fallback>
            <p:pic>
              <p:nvPicPr>
                <p:cNvPr id="476" name="Ink 475">
                  <a:extLst>
                    <a:ext uri="{FF2B5EF4-FFF2-40B4-BE49-F238E27FC236}">
                      <a16:creationId xmlns:a16="http://schemas.microsoft.com/office/drawing/2014/main" id="{EFDD43BB-5180-47E0-A2D1-0F1EFFCFDEBC}"/>
                    </a:ext>
                  </a:extLst>
                </p:cNvPr>
                <p:cNvPicPr/>
                <p:nvPr/>
              </p:nvPicPr>
              <p:blipFill>
                <a:blip r:embed="rId43"/>
                <a:stretch>
                  <a:fillRect/>
                </a:stretch>
              </p:blipFill>
              <p:spPr>
                <a:xfrm>
                  <a:off x="2509833" y="2329833"/>
                  <a:ext cx="28116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77" name="Ink 476">
                  <a:extLst>
                    <a:ext uri="{FF2B5EF4-FFF2-40B4-BE49-F238E27FC236}">
                      <a16:creationId xmlns:a16="http://schemas.microsoft.com/office/drawing/2014/main" id="{65324529-C0E1-492F-9237-025D1D85B5D4}"/>
                    </a:ext>
                  </a:extLst>
                </p14:cNvPr>
                <p14:cNvContentPartPr/>
                <p14:nvPr/>
              </p14:nvContentPartPr>
              <p14:xfrm>
                <a:off x="2604513" y="2055153"/>
                <a:ext cx="9360" cy="134640"/>
              </p14:xfrm>
            </p:contentPart>
          </mc:Choice>
          <mc:Fallback>
            <p:pic>
              <p:nvPicPr>
                <p:cNvPr id="477" name="Ink 476">
                  <a:extLst>
                    <a:ext uri="{FF2B5EF4-FFF2-40B4-BE49-F238E27FC236}">
                      <a16:creationId xmlns:a16="http://schemas.microsoft.com/office/drawing/2014/main" id="{65324529-C0E1-492F-9237-025D1D85B5D4}"/>
                    </a:ext>
                  </a:extLst>
                </p:cNvPr>
                <p:cNvPicPr/>
                <p:nvPr/>
              </p:nvPicPr>
              <p:blipFill>
                <a:blip r:embed="rId45"/>
                <a:stretch>
                  <a:fillRect/>
                </a:stretch>
              </p:blipFill>
              <p:spPr>
                <a:xfrm>
                  <a:off x="2595873" y="2046153"/>
                  <a:ext cx="270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80" name="Ink 479">
                  <a:extLst>
                    <a:ext uri="{FF2B5EF4-FFF2-40B4-BE49-F238E27FC236}">
                      <a16:creationId xmlns:a16="http://schemas.microsoft.com/office/drawing/2014/main" id="{2413205C-4F72-47FE-B77F-F05EA3842DAF}"/>
                    </a:ext>
                  </a:extLst>
                </p14:cNvPr>
                <p14:cNvContentPartPr/>
                <p14:nvPr/>
              </p14:nvContentPartPr>
              <p14:xfrm>
                <a:off x="2621433" y="2619993"/>
                <a:ext cx="9360" cy="201240"/>
              </p14:xfrm>
            </p:contentPart>
          </mc:Choice>
          <mc:Fallback>
            <p:pic>
              <p:nvPicPr>
                <p:cNvPr id="480" name="Ink 479">
                  <a:extLst>
                    <a:ext uri="{FF2B5EF4-FFF2-40B4-BE49-F238E27FC236}">
                      <a16:creationId xmlns:a16="http://schemas.microsoft.com/office/drawing/2014/main" id="{2413205C-4F72-47FE-B77F-F05EA3842DAF}"/>
                    </a:ext>
                  </a:extLst>
                </p:cNvPr>
                <p:cNvPicPr/>
                <p:nvPr/>
              </p:nvPicPr>
              <p:blipFill>
                <a:blip r:embed="rId47"/>
                <a:stretch>
                  <a:fillRect/>
                </a:stretch>
              </p:blipFill>
              <p:spPr>
                <a:xfrm>
                  <a:off x="2612433" y="2611353"/>
                  <a:ext cx="2700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86" name="Ink 485">
                  <a:extLst>
                    <a:ext uri="{FF2B5EF4-FFF2-40B4-BE49-F238E27FC236}">
                      <a16:creationId xmlns:a16="http://schemas.microsoft.com/office/drawing/2014/main" id="{9AA807B8-BE1A-4FD6-9611-76406A77D8C5}"/>
                    </a:ext>
                  </a:extLst>
                </p14:cNvPr>
                <p14:cNvContentPartPr/>
                <p14:nvPr/>
              </p14:nvContentPartPr>
              <p14:xfrm>
                <a:off x="2870193" y="2349633"/>
                <a:ext cx="269640" cy="30600"/>
              </p14:xfrm>
            </p:contentPart>
          </mc:Choice>
          <mc:Fallback>
            <p:pic>
              <p:nvPicPr>
                <p:cNvPr id="486" name="Ink 485">
                  <a:extLst>
                    <a:ext uri="{FF2B5EF4-FFF2-40B4-BE49-F238E27FC236}">
                      <a16:creationId xmlns:a16="http://schemas.microsoft.com/office/drawing/2014/main" id="{9AA807B8-BE1A-4FD6-9611-76406A77D8C5}"/>
                    </a:ext>
                  </a:extLst>
                </p:cNvPr>
                <p:cNvPicPr/>
                <p:nvPr/>
              </p:nvPicPr>
              <p:blipFill>
                <a:blip r:embed="rId49"/>
                <a:stretch>
                  <a:fillRect/>
                </a:stretch>
              </p:blipFill>
              <p:spPr>
                <a:xfrm>
                  <a:off x="2861553" y="2340993"/>
                  <a:ext cx="28728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87" name="Ink 486">
                  <a:extLst>
                    <a:ext uri="{FF2B5EF4-FFF2-40B4-BE49-F238E27FC236}">
                      <a16:creationId xmlns:a16="http://schemas.microsoft.com/office/drawing/2014/main" id="{7C6D1F4E-38C8-433F-A3F9-75D9A1B96DA9}"/>
                    </a:ext>
                  </a:extLst>
                </p14:cNvPr>
                <p14:cNvContentPartPr/>
                <p14:nvPr/>
              </p14:nvContentPartPr>
              <p14:xfrm>
                <a:off x="3268353" y="2266113"/>
                <a:ext cx="267120" cy="205200"/>
              </p14:xfrm>
            </p:contentPart>
          </mc:Choice>
          <mc:Fallback>
            <p:pic>
              <p:nvPicPr>
                <p:cNvPr id="487" name="Ink 486">
                  <a:extLst>
                    <a:ext uri="{FF2B5EF4-FFF2-40B4-BE49-F238E27FC236}">
                      <a16:creationId xmlns:a16="http://schemas.microsoft.com/office/drawing/2014/main" id="{7C6D1F4E-38C8-433F-A3F9-75D9A1B96DA9}"/>
                    </a:ext>
                  </a:extLst>
                </p:cNvPr>
                <p:cNvPicPr/>
                <p:nvPr/>
              </p:nvPicPr>
              <p:blipFill>
                <a:blip r:embed="rId51"/>
                <a:stretch>
                  <a:fillRect/>
                </a:stretch>
              </p:blipFill>
              <p:spPr>
                <a:xfrm>
                  <a:off x="3259353" y="2257473"/>
                  <a:ext cx="28476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88" name="Ink 487">
                  <a:extLst>
                    <a:ext uri="{FF2B5EF4-FFF2-40B4-BE49-F238E27FC236}">
                      <a16:creationId xmlns:a16="http://schemas.microsoft.com/office/drawing/2014/main" id="{A23C74E2-A601-4155-BFBF-95C2A61F9AEA}"/>
                    </a:ext>
                  </a:extLst>
                </p14:cNvPr>
                <p14:cNvContentPartPr/>
                <p14:nvPr/>
              </p14:nvContentPartPr>
              <p14:xfrm>
                <a:off x="3566793" y="2076393"/>
                <a:ext cx="174240" cy="109440"/>
              </p14:xfrm>
            </p:contentPart>
          </mc:Choice>
          <mc:Fallback>
            <p:pic>
              <p:nvPicPr>
                <p:cNvPr id="488" name="Ink 487">
                  <a:extLst>
                    <a:ext uri="{FF2B5EF4-FFF2-40B4-BE49-F238E27FC236}">
                      <a16:creationId xmlns:a16="http://schemas.microsoft.com/office/drawing/2014/main" id="{A23C74E2-A601-4155-BFBF-95C2A61F9AEA}"/>
                    </a:ext>
                  </a:extLst>
                </p:cNvPr>
                <p:cNvPicPr/>
                <p:nvPr/>
              </p:nvPicPr>
              <p:blipFill>
                <a:blip r:embed="rId53"/>
                <a:stretch>
                  <a:fillRect/>
                </a:stretch>
              </p:blipFill>
              <p:spPr>
                <a:xfrm>
                  <a:off x="3557793" y="2067393"/>
                  <a:ext cx="1918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89" name="Ink 488">
                  <a:extLst>
                    <a:ext uri="{FF2B5EF4-FFF2-40B4-BE49-F238E27FC236}">
                      <a16:creationId xmlns:a16="http://schemas.microsoft.com/office/drawing/2014/main" id="{C8B9355A-C40B-4880-9DEB-E139C75425C5}"/>
                    </a:ext>
                  </a:extLst>
                </p14:cNvPr>
                <p14:cNvContentPartPr/>
                <p14:nvPr/>
              </p14:nvContentPartPr>
              <p14:xfrm>
                <a:off x="3600273" y="2129673"/>
                <a:ext cx="202320" cy="121320"/>
              </p14:xfrm>
            </p:contentPart>
          </mc:Choice>
          <mc:Fallback>
            <p:pic>
              <p:nvPicPr>
                <p:cNvPr id="489" name="Ink 488">
                  <a:extLst>
                    <a:ext uri="{FF2B5EF4-FFF2-40B4-BE49-F238E27FC236}">
                      <a16:creationId xmlns:a16="http://schemas.microsoft.com/office/drawing/2014/main" id="{C8B9355A-C40B-4880-9DEB-E139C75425C5}"/>
                    </a:ext>
                  </a:extLst>
                </p:cNvPr>
                <p:cNvPicPr/>
                <p:nvPr/>
              </p:nvPicPr>
              <p:blipFill>
                <a:blip r:embed="rId55"/>
                <a:stretch>
                  <a:fillRect/>
                </a:stretch>
              </p:blipFill>
              <p:spPr>
                <a:xfrm>
                  <a:off x="3591633" y="2121033"/>
                  <a:ext cx="2199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90" name="Ink 489">
                  <a:extLst>
                    <a:ext uri="{FF2B5EF4-FFF2-40B4-BE49-F238E27FC236}">
                      <a16:creationId xmlns:a16="http://schemas.microsoft.com/office/drawing/2014/main" id="{CB5741C4-F20F-4A8C-A86C-3A45627C210E}"/>
                    </a:ext>
                  </a:extLst>
                </p14:cNvPr>
                <p14:cNvContentPartPr/>
                <p14:nvPr/>
              </p14:nvContentPartPr>
              <p14:xfrm>
                <a:off x="3826353" y="1928073"/>
                <a:ext cx="268560" cy="172800"/>
              </p14:xfrm>
            </p:contentPart>
          </mc:Choice>
          <mc:Fallback>
            <p:pic>
              <p:nvPicPr>
                <p:cNvPr id="490" name="Ink 489">
                  <a:extLst>
                    <a:ext uri="{FF2B5EF4-FFF2-40B4-BE49-F238E27FC236}">
                      <a16:creationId xmlns:a16="http://schemas.microsoft.com/office/drawing/2014/main" id="{CB5741C4-F20F-4A8C-A86C-3A45627C210E}"/>
                    </a:ext>
                  </a:extLst>
                </p:cNvPr>
                <p:cNvPicPr/>
                <p:nvPr/>
              </p:nvPicPr>
              <p:blipFill>
                <a:blip r:embed="rId57"/>
                <a:stretch>
                  <a:fillRect/>
                </a:stretch>
              </p:blipFill>
              <p:spPr>
                <a:xfrm>
                  <a:off x="3817713" y="1919433"/>
                  <a:ext cx="28620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91" name="Ink 490">
                  <a:extLst>
                    <a:ext uri="{FF2B5EF4-FFF2-40B4-BE49-F238E27FC236}">
                      <a16:creationId xmlns:a16="http://schemas.microsoft.com/office/drawing/2014/main" id="{70E16A09-058B-4E54-BCE1-CBBD06422B75}"/>
                    </a:ext>
                  </a:extLst>
                </p14:cNvPr>
                <p14:cNvContentPartPr/>
                <p14:nvPr/>
              </p14:nvContentPartPr>
              <p14:xfrm>
                <a:off x="3565713" y="2462673"/>
                <a:ext cx="226800" cy="146520"/>
              </p14:xfrm>
            </p:contentPart>
          </mc:Choice>
          <mc:Fallback>
            <p:pic>
              <p:nvPicPr>
                <p:cNvPr id="491" name="Ink 490">
                  <a:extLst>
                    <a:ext uri="{FF2B5EF4-FFF2-40B4-BE49-F238E27FC236}">
                      <a16:creationId xmlns:a16="http://schemas.microsoft.com/office/drawing/2014/main" id="{70E16A09-058B-4E54-BCE1-CBBD06422B75}"/>
                    </a:ext>
                  </a:extLst>
                </p:cNvPr>
                <p:cNvPicPr/>
                <p:nvPr/>
              </p:nvPicPr>
              <p:blipFill>
                <a:blip r:embed="rId59"/>
                <a:stretch>
                  <a:fillRect/>
                </a:stretch>
              </p:blipFill>
              <p:spPr>
                <a:xfrm>
                  <a:off x="3556713" y="2454033"/>
                  <a:ext cx="2444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92" name="Ink 491">
                  <a:extLst>
                    <a:ext uri="{FF2B5EF4-FFF2-40B4-BE49-F238E27FC236}">
                      <a16:creationId xmlns:a16="http://schemas.microsoft.com/office/drawing/2014/main" id="{4E22882B-C6D8-4877-B426-77A7ED0264D5}"/>
                    </a:ext>
                  </a:extLst>
                </p14:cNvPr>
                <p14:cNvContentPartPr/>
                <p14:nvPr/>
              </p14:nvContentPartPr>
              <p14:xfrm>
                <a:off x="3827433" y="2592993"/>
                <a:ext cx="268200" cy="182160"/>
              </p14:xfrm>
            </p:contentPart>
          </mc:Choice>
          <mc:Fallback>
            <p:pic>
              <p:nvPicPr>
                <p:cNvPr id="492" name="Ink 491">
                  <a:extLst>
                    <a:ext uri="{FF2B5EF4-FFF2-40B4-BE49-F238E27FC236}">
                      <a16:creationId xmlns:a16="http://schemas.microsoft.com/office/drawing/2014/main" id="{4E22882B-C6D8-4877-B426-77A7ED0264D5}"/>
                    </a:ext>
                  </a:extLst>
                </p:cNvPr>
                <p:cNvPicPr/>
                <p:nvPr/>
              </p:nvPicPr>
              <p:blipFill>
                <a:blip r:embed="rId61"/>
                <a:stretch>
                  <a:fillRect/>
                </a:stretch>
              </p:blipFill>
              <p:spPr>
                <a:xfrm>
                  <a:off x="3818433" y="2583993"/>
                  <a:ext cx="2858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93" name="Ink 492">
                  <a:extLst>
                    <a:ext uri="{FF2B5EF4-FFF2-40B4-BE49-F238E27FC236}">
                      <a16:creationId xmlns:a16="http://schemas.microsoft.com/office/drawing/2014/main" id="{65FC01C2-2777-4EE4-83EA-7D78E2A15800}"/>
                    </a:ext>
                  </a:extLst>
                </p14:cNvPr>
                <p14:cNvContentPartPr/>
                <p14:nvPr/>
              </p14:nvContentPartPr>
              <p14:xfrm>
                <a:off x="4077993" y="2479953"/>
                <a:ext cx="178560" cy="12600"/>
              </p14:xfrm>
            </p:contentPart>
          </mc:Choice>
          <mc:Fallback>
            <p:pic>
              <p:nvPicPr>
                <p:cNvPr id="493" name="Ink 492">
                  <a:extLst>
                    <a:ext uri="{FF2B5EF4-FFF2-40B4-BE49-F238E27FC236}">
                      <a16:creationId xmlns:a16="http://schemas.microsoft.com/office/drawing/2014/main" id="{65FC01C2-2777-4EE4-83EA-7D78E2A15800}"/>
                    </a:ext>
                  </a:extLst>
                </p:cNvPr>
                <p:cNvPicPr/>
                <p:nvPr/>
              </p:nvPicPr>
              <p:blipFill>
                <a:blip r:embed="rId63"/>
                <a:stretch>
                  <a:fillRect/>
                </a:stretch>
              </p:blipFill>
              <p:spPr>
                <a:xfrm>
                  <a:off x="4069353" y="2470953"/>
                  <a:ext cx="1962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94" name="Ink 493">
                  <a:extLst>
                    <a:ext uri="{FF2B5EF4-FFF2-40B4-BE49-F238E27FC236}">
                      <a16:creationId xmlns:a16="http://schemas.microsoft.com/office/drawing/2014/main" id="{FA276827-1CD8-420A-A629-F6DC55D79800}"/>
                    </a:ext>
                  </a:extLst>
                </p14:cNvPr>
                <p14:cNvContentPartPr/>
                <p14:nvPr/>
              </p14:nvContentPartPr>
              <p14:xfrm>
                <a:off x="4003113" y="2354313"/>
                <a:ext cx="376560" cy="218880"/>
              </p14:xfrm>
            </p:contentPart>
          </mc:Choice>
          <mc:Fallback>
            <p:pic>
              <p:nvPicPr>
                <p:cNvPr id="494" name="Ink 493">
                  <a:extLst>
                    <a:ext uri="{FF2B5EF4-FFF2-40B4-BE49-F238E27FC236}">
                      <a16:creationId xmlns:a16="http://schemas.microsoft.com/office/drawing/2014/main" id="{FA276827-1CD8-420A-A629-F6DC55D79800}"/>
                    </a:ext>
                  </a:extLst>
                </p:cNvPr>
                <p:cNvPicPr/>
                <p:nvPr/>
              </p:nvPicPr>
              <p:blipFill>
                <a:blip r:embed="rId65"/>
                <a:stretch>
                  <a:fillRect/>
                </a:stretch>
              </p:blipFill>
              <p:spPr>
                <a:xfrm>
                  <a:off x="3994473" y="2345313"/>
                  <a:ext cx="394200" cy="236520"/>
                </a:xfrm>
                <a:prstGeom prst="rect">
                  <a:avLst/>
                </a:prstGeom>
              </p:spPr>
            </p:pic>
          </mc:Fallback>
        </mc:AlternateContent>
      </p:grpSp>
      <p:grpSp>
        <p:nvGrpSpPr>
          <p:cNvPr id="503" name="Group 502">
            <a:extLst>
              <a:ext uri="{FF2B5EF4-FFF2-40B4-BE49-F238E27FC236}">
                <a16:creationId xmlns:a16="http://schemas.microsoft.com/office/drawing/2014/main" id="{9D19AC97-A34C-4245-A7B9-CD68FA448DEE}"/>
              </a:ext>
            </a:extLst>
          </p:cNvPr>
          <p:cNvGrpSpPr/>
          <p:nvPr/>
        </p:nvGrpSpPr>
        <p:grpSpPr>
          <a:xfrm>
            <a:off x="4760913" y="2313273"/>
            <a:ext cx="1313280" cy="195120"/>
            <a:chOff x="4760913" y="2313273"/>
            <a:chExt cx="1313280" cy="195120"/>
          </a:xfrm>
        </p:grpSpPr>
        <mc:AlternateContent xmlns:mc="http://schemas.openxmlformats.org/markup-compatibility/2006">
          <mc:Choice xmlns:p14="http://schemas.microsoft.com/office/powerpoint/2010/main" Requires="p14">
            <p:contentPart p14:bwMode="auto" r:id="rId66">
              <p14:nvContentPartPr>
                <p14:cNvPr id="495" name="Ink 494">
                  <a:extLst>
                    <a:ext uri="{FF2B5EF4-FFF2-40B4-BE49-F238E27FC236}">
                      <a16:creationId xmlns:a16="http://schemas.microsoft.com/office/drawing/2014/main" id="{FF53BA53-299C-4B34-B659-AF351806BFE0}"/>
                    </a:ext>
                  </a:extLst>
                </p14:cNvPr>
                <p14:cNvContentPartPr/>
                <p14:nvPr/>
              </p14:nvContentPartPr>
              <p14:xfrm>
                <a:off x="4760913" y="2402193"/>
                <a:ext cx="1138320" cy="20880"/>
              </p14:xfrm>
            </p:contentPart>
          </mc:Choice>
          <mc:Fallback>
            <p:pic>
              <p:nvPicPr>
                <p:cNvPr id="495" name="Ink 494">
                  <a:extLst>
                    <a:ext uri="{FF2B5EF4-FFF2-40B4-BE49-F238E27FC236}">
                      <a16:creationId xmlns:a16="http://schemas.microsoft.com/office/drawing/2014/main" id="{FF53BA53-299C-4B34-B659-AF351806BFE0}"/>
                    </a:ext>
                  </a:extLst>
                </p:cNvPr>
                <p:cNvPicPr/>
                <p:nvPr/>
              </p:nvPicPr>
              <p:blipFill>
                <a:blip r:embed="rId67"/>
                <a:stretch>
                  <a:fillRect/>
                </a:stretch>
              </p:blipFill>
              <p:spPr>
                <a:xfrm>
                  <a:off x="4751913" y="2393193"/>
                  <a:ext cx="11559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96" name="Ink 495">
                  <a:extLst>
                    <a:ext uri="{FF2B5EF4-FFF2-40B4-BE49-F238E27FC236}">
                      <a16:creationId xmlns:a16="http://schemas.microsoft.com/office/drawing/2014/main" id="{D30905B4-A940-4FB5-BC9A-A617FE2C6262}"/>
                    </a:ext>
                  </a:extLst>
                </p14:cNvPr>
                <p14:cNvContentPartPr/>
                <p14:nvPr/>
              </p14:nvContentPartPr>
              <p14:xfrm>
                <a:off x="5841993" y="2313273"/>
                <a:ext cx="232200" cy="195120"/>
              </p14:xfrm>
            </p:contentPart>
          </mc:Choice>
          <mc:Fallback>
            <p:pic>
              <p:nvPicPr>
                <p:cNvPr id="496" name="Ink 495">
                  <a:extLst>
                    <a:ext uri="{FF2B5EF4-FFF2-40B4-BE49-F238E27FC236}">
                      <a16:creationId xmlns:a16="http://schemas.microsoft.com/office/drawing/2014/main" id="{D30905B4-A940-4FB5-BC9A-A617FE2C6262}"/>
                    </a:ext>
                  </a:extLst>
                </p:cNvPr>
                <p:cNvPicPr/>
                <p:nvPr/>
              </p:nvPicPr>
              <p:blipFill>
                <a:blip r:embed="rId69"/>
                <a:stretch>
                  <a:fillRect/>
                </a:stretch>
              </p:blipFill>
              <p:spPr>
                <a:xfrm>
                  <a:off x="5832993" y="2304633"/>
                  <a:ext cx="249840" cy="212760"/>
                </a:xfrm>
                <a:prstGeom prst="rect">
                  <a:avLst/>
                </a:prstGeom>
              </p:spPr>
            </p:pic>
          </mc:Fallback>
        </mc:AlternateContent>
      </p:grpSp>
      <p:grpSp>
        <p:nvGrpSpPr>
          <p:cNvPr id="525" name="Group 524">
            <a:extLst>
              <a:ext uri="{FF2B5EF4-FFF2-40B4-BE49-F238E27FC236}">
                <a16:creationId xmlns:a16="http://schemas.microsoft.com/office/drawing/2014/main" id="{F71EAB00-C5B8-43FC-AC9B-98516B85FF26}"/>
              </a:ext>
            </a:extLst>
          </p:cNvPr>
          <p:cNvGrpSpPr/>
          <p:nvPr/>
        </p:nvGrpSpPr>
        <p:grpSpPr>
          <a:xfrm>
            <a:off x="7929633" y="2746353"/>
            <a:ext cx="178920" cy="224280"/>
            <a:chOff x="7929633" y="2746353"/>
            <a:chExt cx="178920" cy="224280"/>
          </a:xfrm>
        </p:grpSpPr>
        <mc:AlternateContent xmlns:mc="http://schemas.openxmlformats.org/markup-compatibility/2006">
          <mc:Choice xmlns:p14="http://schemas.microsoft.com/office/powerpoint/2010/main" Requires="p14">
            <p:contentPart p14:bwMode="auto" r:id="rId70">
              <p14:nvContentPartPr>
                <p14:cNvPr id="522" name="Ink 521">
                  <a:extLst>
                    <a:ext uri="{FF2B5EF4-FFF2-40B4-BE49-F238E27FC236}">
                      <a16:creationId xmlns:a16="http://schemas.microsoft.com/office/drawing/2014/main" id="{FCDA0CA6-0EDA-4537-BADA-4BEB65E3CB79}"/>
                    </a:ext>
                  </a:extLst>
                </p14:cNvPr>
                <p14:cNvContentPartPr/>
                <p14:nvPr/>
              </p14:nvContentPartPr>
              <p14:xfrm>
                <a:off x="7929633" y="2746353"/>
                <a:ext cx="4680" cy="224280"/>
              </p14:xfrm>
            </p:contentPart>
          </mc:Choice>
          <mc:Fallback>
            <p:pic>
              <p:nvPicPr>
                <p:cNvPr id="522" name="Ink 521">
                  <a:extLst>
                    <a:ext uri="{FF2B5EF4-FFF2-40B4-BE49-F238E27FC236}">
                      <a16:creationId xmlns:a16="http://schemas.microsoft.com/office/drawing/2014/main" id="{FCDA0CA6-0EDA-4537-BADA-4BEB65E3CB79}"/>
                    </a:ext>
                  </a:extLst>
                </p:cNvPr>
                <p:cNvPicPr/>
                <p:nvPr/>
              </p:nvPicPr>
              <p:blipFill>
                <a:blip r:embed="rId71"/>
                <a:stretch>
                  <a:fillRect/>
                </a:stretch>
              </p:blipFill>
              <p:spPr>
                <a:xfrm>
                  <a:off x="7920993" y="2737353"/>
                  <a:ext cx="2232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23" name="Ink 522">
                  <a:extLst>
                    <a:ext uri="{FF2B5EF4-FFF2-40B4-BE49-F238E27FC236}">
                      <a16:creationId xmlns:a16="http://schemas.microsoft.com/office/drawing/2014/main" id="{2F374193-8305-4F7A-B55F-12323FA5AC30}"/>
                    </a:ext>
                  </a:extLst>
                </p14:cNvPr>
                <p14:cNvContentPartPr/>
                <p14:nvPr/>
              </p14:nvContentPartPr>
              <p14:xfrm>
                <a:off x="7947633" y="2760753"/>
                <a:ext cx="160920" cy="204120"/>
              </p14:xfrm>
            </p:contentPart>
          </mc:Choice>
          <mc:Fallback>
            <p:pic>
              <p:nvPicPr>
                <p:cNvPr id="523" name="Ink 522">
                  <a:extLst>
                    <a:ext uri="{FF2B5EF4-FFF2-40B4-BE49-F238E27FC236}">
                      <a16:creationId xmlns:a16="http://schemas.microsoft.com/office/drawing/2014/main" id="{2F374193-8305-4F7A-B55F-12323FA5AC30}"/>
                    </a:ext>
                  </a:extLst>
                </p:cNvPr>
                <p:cNvPicPr/>
                <p:nvPr/>
              </p:nvPicPr>
              <p:blipFill>
                <a:blip r:embed="rId73"/>
                <a:stretch>
                  <a:fillRect/>
                </a:stretch>
              </p:blipFill>
              <p:spPr>
                <a:xfrm>
                  <a:off x="7938993" y="2751753"/>
                  <a:ext cx="178560" cy="221760"/>
                </a:xfrm>
                <a:prstGeom prst="rect">
                  <a:avLst/>
                </a:prstGeom>
              </p:spPr>
            </p:pic>
          </mc:Fallback>
        </mc:AlternateContent>
      </p:grpSp>
      <p:grpSp>
        <p:nvGrpSpPr>
          <p:cNvPr id="534" name="Group 533">
            <a:extLst>
              <a:ext uri="{FF2B5EF4-FFF2-40B4-BE49-F238E27FC236}">
                <a16:creationId xmlns:a16="http://schemas.microsoft.com/office/drawing/2014/main" id="{3F372224-0AD0-4ACF-89E1-0BED7C8C4D54}"/>
              </a:ext>
            </a:extLst>
          </p:cNvPr>
          <p:cNvGrpSpPr/>
          <p:nvPr/>
        </p:nvGrpSpPr>
        <p:grpSpPr>
          <a:xfrm>
            <a:off x="6626793" y="1483833"/>
            <a:ext cx="3152520" cy="1147680"/>
            <a:chOff x="6626793" y="1483833"/>
            <a:chExt cx="3152520" cy="1147680"/>
          </a:xfrm>
        </p:grpSpPr>
        <mc:AlternateContent xmlns:mc="http://schemas.openxmlformats.org/markup-compatibility/2006">
          <mc:Choice xmlns:p14="http://schemas.microsoft.com/office/powerpoint/2010/main" Requires="p14">
            <p:contentPart p14:bwMode="auto" r:id="rId74">
              <p14:nvContentPartPr>
                <p14:cNvPr id="505" name="Ink 504">
                  <a:extLst>
                    <a:ext uri="{FF2B5EF4-FFF2-40B4-BE49-F238E27FC236}">
                      <a16:creationId xmlns:a16="http://schemas.microsoft.com/office/drawing/2014/main" id="{CA2CDF0E-3B48-454E-9B21-C5771E6F2363}"/>
                    </a:ext>
                  </a:extLst>
                </p14:cNvPr>
                <p14:cNvContentPartPr/>
                <p14:nvPr/>
              </p14:nvContentPartPr>
              <p14:xfrm>
                <a:off x="6626793" y="2186193"/>
                <a:ext cx="26280" cy="248760"/>
              </p14:xfrm>
            </p:contentPart>
          </mc:Choice>
          <mc:Fallback>
            <p:pic>
              <p:nvPicPr>
                <p:cNvPr id="505" name="Ink 504">
                  <a:extLst>
                    <a:ext uri="{FF2B5EF4-FFF2-40B4-BE49-F238E27FC236}">
                      <a16:creationId xmlns:a16="http://schemas.microsoft.com/office/drawing/2014/main" id="{CA2CDF0E-3B48-454E-9B21-C5771E6F2363}"/>
                    </a:ext>
                  </a:extLst>
                </p:cNvPr>
                <p:cNvPicPr/>
                <p:nvPr/>
              </p:nvPicPr>
              <p:blipFill>
                <a:blip r:embed="rId75"/>
                <a:stretch>
                  <a:fillRect/>
                </a:stretch>
              </p:blipFill>
              <p:spPr>
                <a:xfrm>
                  <a:off x="6617793" y="2177553"/>
                  <a:ext cx="4392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06" name="Ink 505">
                  <a:extLst>
                    <a:ext uri="{FF2B5EF4-FFF2-40B4-BE49-F238E27FC236}">
                      <a16:creationId xmlns:a16="http://schemas.microsoft.com/office/drawing/2014/main" id="{2A01219F-22C0-44DE-AA15-7F32EC8C7913}"/>
                    </a:ext>
                  </a:extLst>
                </p14:cNvPr>
                <p14:cNvContentPartPr/>
                <p14:nvPr/>
              </p14:nvContentPartPr>
              <p14:xfrm>
                <a:off x="6626793" y="2277993"/>
                <a:ext cx="180720" cy="49680"/>
              </p14:xfrm>
            </p:contentPart>
          </mc:Choice>
          <mc:Fallback>
            <p:pic>
              <p:nvPicPr>
                <p:cNvPr id="506" name="Ink 505">
                  <a:extLst>
                    <a:ext uri="{FF2B5EF4-FFF2-40B4-BE49-F238E27FC236}">
                      <a16:creationId xmlns:a16="http://schemas.microsoft.com/office/drawing/2014/main" id="{2A01219F-22C0-44DE-AA15-7F32EC8C7913}"/>
                    </a:ext>
                  </a:extLst>
                </p:cNvPr>
                <p:cNvPicPr/>
                <p:nvPr/>
              </p:nvPicPr>
              <p:blipFill>
                <a:blip r:embed="rId77"/>
                <a:stretch>
                  <a:fillRect/>
                </a:stretch>
              </p:blipFill>
              <p:spPr>
                <a:xfrm>
                  <a:off x="6617793" y="2269353"/>
                  <a:ext cx="1983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07" name="Ink 506">
                  <a:extLst>
                    <a:ext uri="{FF2B5EF4-FFF2-40B4-BE49-F238E27FC236}">
                      <a16:creationId xmlns:a16="http://schemas.microsoft.com/office/drawing/2014/main" id="{46B45DA0-69A8-40AD-AEC8-063ADAA09310}"/>
                    </a:ext>
                  </a:extLst>
                </p14:cNvPr>
                <p14:cNvContentPartPr/>
                <p14:nvPr/>
              </p14:nvContentPartPr>
              <p14:xfrm>
                <a:off x="6767913" y="2233713"/>
                <a:ext cx="21600" cy="187200"/>
              </p14:xfrm>
            </p:contentPart>
          </mc:Choice>
          <mc:Fallback>
            <p:pic>
              <p:nvPicPr>
                <p:cNvPr id="507" name="Ink 506">
                  <a:extLst>
                    <a:ext uri="{FF2B5EF4-FFF2-40B4-BE49-F238E27FC236}">
                      <a16:creationId xmlns:a16="http://schemas.microsoft.com/office/drawing/2014/main" id="{46B45DA0-69A8-40AD-AEC8-063ADAA09310}"/>
                    </a:ext>
                  </a:extLst>
                </p:cNvPr>
                <p:cNvPicPr/>
                <p:nvPr/>
              </p:nvPicPr>
              <p:blipFill>
                <a:blip r:embed="rId79"/>
                <a:stretch>
                  <a:fillRect/>
                </a:stretch>
              </p:blipFill>
              <p:spPr>
                <a:xfrm>
                  <a:off x="6759273" y="2224713"/>
                  <a:ext cx="3924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08" name="Ink 507">
                  <a:extLst>
                    <a:ext uri="{FF2B5EF4-FFF2-40B4-BE49-F238E27FC236}">
                      <a16:creationId xmlns:a16="http://schemas.microsoft.com/office/drawing/2014/main" id="{CDFDCF56-2FE5-4338-B48D-0D2A34569AE9}"/>
                    </a:ext>
                  </a:extLst>
                </p14:cNvPr>
                <p14:cNvContentPartPr/>
                <p14:nvPr/>
              </p14:nvContentPartPr>
              <p14:xfrm>
                <a:off x="6855393" y="2315433"/>
                <a:ext cx="197640" cy="203040"/>
              </p14:xfrm>
            </p:contentPart>
          </mc:Choice>
          <mc:Fallback>
            <p:pic>
              <p:nvPicPr>
                <p:cNvPr id="508" name="Ink 507">
                  <a:extLst>
                    <a:ext uri="{FF2B5EF4-FFF2-40B4-BE49-F238E27FC236}">
                      <a16:creationId xmlns:a16="http://schemas.microsoft.com/office/drawing/2014/main" id="{CDFDCF56-2FE5-4338-B48D-0D2A34569AE9}"/>
                    </a:ext>
                  </a:extLst>
                </p:cNvPr>
                <p:cNvPicPr/>
                <p:nvPr/>
              </p:nvPicPr>
              <p:blipFill>
                <a:blip r:embed="rId81"/>
                <a:stretch>
                  <a:fillRect/>
                </a:stretch>
              </p:blipFill>
              <p:spPr>
                <a:xfrm>
                  <a:off x="6846753" y="2306793"/>
                  <a:ext cx="2152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09" name="Ink 508">
                  <a:extLst>
                    <a:ext uri="{FF2B5EF4-FFF2-40B4-BE49-F238E27FC236}">
                      <a16:creationId xmlns:a16="http://schemas.microsoft.com/office/drawing/2014/main" id="{515865E9-84DB-4D72-AE93-839BAA9C0B80}"/>
                    </a:ext>
                  </a:extLst>
                </p14:cNvPr>
                <p14:cNvContentPartPr/>
                <p14:nvPr/>
              </p14:nvContentPartPr>
              <p14:xfrm>
                <a:off x="6917313" y="2025633"/>
                <a:ext cx="29520" cy="162000"/>
              </p14:xfrm>
            </p:contentPart>
          </mc:Choice>
          <mc:Fallback>
            <p:pic>
              <p:nvPicPr>
                <p:cNvPr id="509" name="Ink 508">
                  <a:extLst>
                    <a:ext uri="{FF2B5EF4-FFF2-40B4-BE49-F238E27FC236}">
                      <a16:creationId xmlns:a16="http://schemas.microsoft.com/office/drawing/2014/main" id="{515865E9-84DB-4D72-AE93-839BAA9C0B80}"/>
                    </a:ext>
                  </a:extLst>
                </p:cNvPr>
                <p:cNvPicPr/>
                <p:nvPr/>
              </p:nvPicPr>
              <p:blipFill>
                <a:blip r:embed="rId83"/>
                <a:stretch>
                  <a:fillRect/>
                </a:stretch>
              </p:blipFill>
              <p:spPr>
                <a:xfrm>
                  <a:off x="6908313" y="2016633"/>
                  <a:ext cx="471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10" name="Ink 509">
                  <a:extLst>
                    <a:ext uri="{FF2B5EF4-FFF2-40B4-BE49-F238E27FC236}">
                      <a16:creationId xmlns:a16="http://schemas.microsoft.com/office/drawing/2014/main" id="{81509E9D-49C0-483C-904D-49AFCD2567E5}"/>
                    </a:ext>
                  </a:extLst>
                </p14:cNvPr>
                <p14:cNvContentPartPr/>
                <p14:nvPr/>
              </p14:nvContentPartPr>
              <p14:xfrm>
                <a:off x="6863313" y="2086473"/>
                <a:ext cx="168480" cy="16560"/>
              </p14:xfrm>
            </p:contentPart>
          </mc:Choice>
          <mc:Fallback>
            <p:pic>
              <p:nvPicPr>
                <p:cNvPr id="510" name="Ink 509">
                  <a:extLst>
                    <a:ext uri="{FF2B5EF4-FFF2-40B4-BE49-F238E27FC236}">
                      <a16:creationId xmlns:a16="http://schemas.microsoft.com/office/drawing/2014/main" id="{81509E9D-49C0-483C-904D-49AFCD2567E5}"/>
                    </a:ext>
                  </a:extLst>
                </p:cNvPr>
                <p:cNvPicPr/>
                <p:nvPr/>
              </p:nvPicPr>
              <p:blipFill>
                <a:blip r:embed="rId85"/>
                <a:stretch>
                  <a:fillRect/>
                </a:stretch>
              </p:blipFill>
              <p:spPr>
                <a:xfrm>
                  <a:off x="6854673" y="2077473"/>
                  <a:ext cx="1861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11" name="Ink 510">
                  <a:extLst>
                    <a:ext uri="{FF2B5EF4-FFF2-40B4-BE49-F238E27FC236}">
                      <a16:creationId xmlns:a16="http://schemas.microsoft.com/office/drawing/2014/main" id="{4739E4DB-CB8A-461B-BE68-5449FB9637E7}"/>
                    </a:ext>
                  </a:extLst>
                </p14:cNvPr>
                <p14:cNvContentPartPr/>
                <p14:nvPr/>
              </p14:nvContentPartPr>
              <p14:xfrm>
                <a:off x="6801393" y="1973433"/>
                <a:ext cx="302760" cy="243720"/>
              </p14:xfrm>
            </p:contentPart>
          </mc:Choice>
          <mc:Fallback>
            <p:pic>
              <p:nvPicPr>
                <p:cNvPr id="511" name="Ink 510">
                  <a:extLst>
                    <a:ext uri="{FF2B5EF4-FFF2-40B4-BE49-F238E27FC236}">
                      <a16:creationId xmlns:a16="http://schemas.microsoft.com/office/drawing/2014/main" id="{4739E4DB-CB8A-461B-BE68-5449FB9637E7}"/>
                    </a:ext>
                  </a:extLst>
                </p:cNvPr>
                <p:cNvPicPr/>
                <p:nvPr/>
              </p:nvPicPr>
              <p:blipFill>
                <a:blip r:embed="rId87"/>
                <a:stretch>
                  <a:fillRect/>
                </a:stretch>
              </p:blipFill>
              <p:spPr>
                <a:xfrm>
                  <a:off x="6792753" y="1964433"/>
                  <a:ext cx="32040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12" name="Ink 511">
                  <a:extLst>
                    <a:ext uri="{FF2B5EF4-FFF2-40B4-BE49-F238E27FC236}">
                      <a16:creationId xmlns:a16="http://schemas.microsoft.com/office/drawing/2014/main" id="{8DCDAD7D-8FCE-454E-86D2-856EFEE21F61}"/>
                    </a:ext>
                  </a:extLst>
                </p14:cNvPr>
                <p14:cNvContentPartPr/>
                <p14:nvPr/>
              </p14:nvContentPartPr>
              <p14:xfrm>
                <a:off x="7083273" y="2210313"/>
                <a:ext cx="17280" cy="148680"/>
              </p14:xfrm>
            </p:contentPart>
          </mc:Choice>
          <mc:Fallback>
            <p:pic>
              <p:nvPicPr>
                <p:cNvPr id="512" name="Ink 511">
                  <a:extLst>
                    <a:ext uri="{FF2B5EF4-FFF2-40B4-BE49-F238E27FC236}">
                      <a16:creationId xmlns:a16="http://schemas.microsoft.com/office/drawing/2014/main" id="{8DCDAD7D-8FCE-454E-86D2-856EFEE21F61}"/>
                    </a:ext>
                  </a:extLst>
                </p:cNvPr>
                <p:cNvPicPr/>
                <p:nvPr/>
              </p:nvPicPr>
              <p:blipFill>
                <a:blip r:embed="rId89"/>
                <a:stretch>
                  <a:fillRect/>
                </a:stretch>
              </p:blipFill>
              <p:spPr>
                <a:xfrm>
                  <a:off x="7074273" y="2201673"/>
                  <a:ext cx="349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13" name="Ink 512">
                  <a:extLst>
                    <a:ext uri="{FF2B5EF4-FFF2-40B4-BE49-F238E27FC236}">
                      <a16:creationId xmlns:a16="http://schemas.microsoft.com/office/drawing/2014/main" id="{D7901722-AB6E-4BC6-B79E-9C44FB644CB7}"/>
                    </a:ext>
                  </a:extLst>
                </p14:cNvPr>
                <p14:cNvContentPartPr/>
                <p14:nvPr/>
              </p14:nvContentPartPr>
              <p14:xfrm>
                <a:off x="7088673" y="2230473"/>
                <a:ext cx="219960" cy="109080"/>
              </p14:xfrm>
            </p:contentPart>
          </mc:Choice>
          <mc:Fallback>
            <p:pic>
              <p:nvPicPr>
                <p:cNvPr id="513" name="Ink 512">
                  <a:extLst>
                    <a:ext uri="{FF2B5EF4-FFF2-40B4-BE49-F238E27FC236}">
                      <a16:creationId xmlns:a16="http://schemas.microsoft.com/office/drawing/2014/main" id="{D7901722-AB6E-4BC6-B79E-9C44FB644CB7}"/>
                    </a:ext>
                  </a:extLst>
                </p:cNvPr>
                <p:cNvPicPr/>
                <p:nvPr/>
              </p:nvPicPr>
              <p:blipFill>
                <a:blip r:embed="rId91"/>
                <a:stretch>
                  <a:fillRect/>
                </a:stretch>
              </p:blipFill>
              <p:spPr>
                <a:xfrm>
                  <a:off x="7080033" y="2221833"/>
                  <a:ext cx="2376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14" name="Ink 513">
                  <a:extLst>
                    <a:ext uri="{FF2B5EF4-FFF2-40B4-BE49-F238E27FC236}">
                      <a16:creationId xmlns:a16="http://schemas.microsoft.com/office/drawing/2014/main" id="{E9B3F3BF-5EF2-41B8-821A-54C2A47F2A8B}"/>
                    </a:ext>
                  </a:extLst>
                </p14:cNvPr>
                <p14:cNvContentPartPr/>
                <p14:nvPr/>
              </p14:nvContentPartPr>
              <p14:xfrm>
                <a:off x="7296033" y="2128593"/>
                <a:ext cx="23760" cy="199080"/>
              </p14:xfrm>
            </p:contentPart>
          </mc:Choice>
          <mc:Fallback>
            <p:pic>
              <p:nvPicPr>
                <p:cNvPr id="514" name="Ink 513">
                  <a:extLst>
                    <a:ext uri="{FF2B5EF4-FFF2-40B4-BE49-F238E27FC236}">
                      <a16:creationId xmlns:a16="http://schemas.microsoft.com/office/drawing/2014/main" id="{E9B3F3BF-5EF2-41B8-821A-54C2A47F2A8B}"/>
                    </a:ext>
                  </a:extLst>
                </p:cNvPr>
                <p:cNvPicPr/>
                <p:nvPr/>
              </p:nvPicPr>
              <p:blipFill>
                <a:blip r:embed="rId93"/>
                <a:stretch>
                  <a:fillRect/>
                </a:stretch>
              </p:blipFill>
              <p:spPr>
                <a:xfrm>
                  <a:off x="7287393" y="2119953"/>
                  <a:ext cx="4140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15" name="Ink 514">
                  <a:extLst>
                    <a:ext uri="{FF2B5EF4-FFF2-40B4-BE49-F238E27FC236}">
                      <a16:creationId xmlns:a16="http://schemas.microsoft.com/office/drawing/2014/main" id="{C4F14432-9B8C-44D3-A824-ADEA65241378}"/>
                    </a:ext>
                  </a:extLst>
                </p14:cNvPr>
                <p14:cNvContentPartPr/>
                <p14:nvPr/>
              </p14:nvContentPartPr>
              <p14:xfrm>
                <a:off x="7409433" y="2281233"/>
                <a:ext cx="298800" cy="9360"/>
              </p14:xfrm>
            </p:contentPart>
          </mc:Choice>
          <mc:Fallback>
            <p:pic>
              <p:nvPicPr>
                <p:cNvPr id="515" name="Ink 514">
                  <a:extLst>
                    <a:ext uri="{FF2B5EF4-FFF2-40B4-BE49-F238E27FC236}">
                      <a16:creationId xmlns:a16="http://schemas.microsoft.com/office/drawing/2014/main" id="{C4F14432-9B8C-44D3-A824-ADEA65241378}"/>
                    </a:ext>
                  </a:extLst>
                </p:cNvPr>
                <p:cNvPicPr/>
                <p:nvPr/>
              </p:nvPicPr>
              <p:blipFill>
                <a:blip r:embed="rId95"/>
                <a:stretch>
                  <a:fillRect/>
                </a:stretch>
              </p:blipFill>
              <p:spPr>
                <a:xfrm>
                  <a:off x="7400433" y="2272233"/>
                  <a:ext cx="3164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16" name="Ink 515">
                  <a:extLst>
                    <a:ext uri="{FF2B5EF4-FFF2-40B4-BE49-F238E27FC236}">
                      <a16:creationId xmlns:a16="http://schemas.microsoft.com/office/drawing/2014/main" id="{D9B5BD49-4760-43C4-904B-333649180AFD}"/>
                    </a:ext>
                  </a:extLst>
                </p14:cNvPr>
                <p14:cNvContentPartPr/>
                <p14:nvPr/>
              </p14:nvContentPartPr>
              <p14:xfrm>
                <a:off x="7856913" y="2101593"/>
                <a:ext cx="326520" cy="219600"/>
              </p14:xfrm>
            </p:contentPart>
          </mc:Choice>
          <mc:Fallback>
            <p:pic>
              <p:nvPicPr>
                <p:cNvPr id="516" name="Ink 515">
                  <a:extLst>
                    <a:ext uri="{FF2B5EF4-FFF2-40B4-BE49-F238E27FC236}">
                      <a16:creationId xmlns:a16="http://schemas.microsoft.com/office/drawing/2014/main" id="{D9B5BD49-4760-43C4-904B-333649180AFD}"/>
                    </a:ext>
                  </a:extLst>
                </p:cNvPr>
                <p:cNvPicPr/>
                <p:nvPr/>
              </p:nvPicPr>
              <p:blipFill>
                <a:blip r:embed="rId97"/>
                <a:stretch>
                  <a:fillRect/>
                </a:stretch>
              </p:blipFill>
              <p:spPr>
                <a:xfrm>
                  <a:off x="7848273" y="2092953"/>
                  <a:ext cx="34416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17" name="Ink 516">
                  <a:extLst>
                    <a:ext uri="{FF2B5EF4-FFF2-40B4-BE49-F238E27FC236}">
                      <a16:creationId xmlns:a16="http://schemas.microsoft.com/office/drawing/2014/main" id="{D0C82EDF-CD22-4E55-8D41-E69E9765273C}"/>
                    </a:ext>
                  </a:extLst>
                </p14:cNvPr>
                <p14:cNvContentPartPr/>
                <p14:nvPr/>
              </p14:nvContentPartPr>
              <p14:xfrm>
                <a:off x="7966713" y="1803873"/>
                <a:ext cx="14760" cy="172800"/>
              </p14:xfrm>
            </p:contentPart>
          </mc:Choice>
          <mc:Fallback>
            <p:pic>
              <p:nvPicPr>
                <p:cNvPr id="517" name="Ink 516">
                  <a:extLst>
                    <a:ext uri="{FF2B5EF4-FFF2-40B4-BE49-F238E27FC236}">
                      <a16:creationId xmlns:a16="http://schemas.microsoft.com/office/drawing/2014/main" id="{D0C82EDF-CD22-4E55-8D41-E69E9765273C}"/>
                    </a:ext>
                  </a:extLst>
                </p:cNvPr>
                <p:cNvPicPr/>
                <p:nvPr/>
              </p:nvPicPr>
              <p:blipFill>
                <a:blip r:embed="rId99"/>
                <a:stretch>
                  <a:fillRect/>
                </a:stretch>
              </p:blipFill>
              <p:spPr>
                <a:xfrm>
                  <a:off x="7958073" y="1794873"/>
                  <a:ext cx="3240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18" name="Ink 517">
                  <a:extLst>
                    <a:ext uri="{FF2B5EF4-FFF2-40B4-BE49-F238E27FC236}">
                      <a16:creationId xmlns:a16="http://schemas.microsoft.com/office/drawing/2014/main" id="{83E6B02E-037A-4E0E-834E-58FC099E9C92}"/>
                    </a:ext>
                  </a:extLst>
                </p14:cNvPr>
                <p14:cNvContentPartPr/>
                <p14:nvPr/>
              </p14:nvContentPartPr>
              <p14:xfrm>
                <a:off x="7888233" y="1502913"/>
                <a:ext cx="19440" cy="219240"/>
              </p14:xfrm>
            </p:contentPart>
          </mc:Choice>
          <mc:Fallback>
            <p:pic>
              <p:nvPicPr>
                <p:cNvPr id="518" name="Ink 517">
                  <a:extLst>
                    <a:ext uri="{FF2B5EF4-FFF2-40B4-BE49-F238E27FC236}">
                      <a16:creationId xmlns:a16="http://schemas.microsoft.com/office/drawing/2014/main" id="{83E6B02E-037A-4E0E-834E-58FC099E9C92}"/>
                    </a:ext>
                  </a:extLst>
                </p:cNvPr>
                <p:cNvPicPr/>
                <p:nvPr/>
              </p:nvPicPr>
              <p:blipFill>
                <a:blip r:embed="rId101"/>
                <a:stretch>
                  <a:fillRect/>
                </a:stretch>
              </p:blipFill>
              <p:spPr>
                <a:xfrm>
                  <a:off x="7879233" y="1494273"/>
                  <a:ext cx="3708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19" name="Ink 518">
                  <a:extLst>
                    <a:ext uri="{FF2B5EF4-FFF2-40B4-BE49-F238E27FC236}">
                      <a16:creationId xmlns:a16="http://schemas.microsoft.com/office/drawing/2014/main" id="{E7942C28-AD7B-47E3-9946-809EBFF6D33B}"/>
                    </a:ext>
                  </a:extLst>
                </p14:cNvPr>
                <p14:cNvContentPartPr/>
                <p14:nvPr/>
              </p14:nvContentPartPr>
              <p14:xfrm>
                <a:off x="7887153" y="1575633"/>
                <a:ext cx="173160" cy="37800"/>
              </p14:xfrm>
            </p:contentPart>
          </mc:Choice>
          <mc:Fallback>
            <p:pic>
              <p:nvPicPr>
                <p:cNvPr id="519" name="Ink 518">
                  <a:extLst>
                    <a:ext uri="{FF2B5EF4-FFF2-40B4-BE49-F238E27FC236}">
                      <a16:creationId xmlns:a16="http://schemas.microsoft.com/office/drawing/2014/main" id="{E7942C28-AD7B-47E3-9946-809EBFF6D33B}"/>
                    </a:ext>
                  </a:extLst>
                </p:cNvPr>
                <p:cNvPicPr/>
                <p:nvPr/>
              </p:nvPicPr>
              <p:blipFill>
                <a:blip r:embed="rId103"/>
                <a:stretch>
                  <a:fillRect/>
                </a:stretch>
              </p:blipFill>
              <p:spPr>
                <a:xfrm>
                  <a:off x="7878153" y="1566993"/>
                  <a:ext cx="1908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20" name="Ink 519">
                  <a:extLst>
                    <a:ext uri="{FF2B5EF4-FFF2-40B4-BE49-F238E27FC236}">
                      <a16:creationId xmlns:a16="http://schemas.microsoft.com/office/drawing/2014/main" id="{1F177395-45D7-46B2-A064-6FBE285A5F17}"/>
                    </a:ext>
                  </a:extLst>
                </p14:cNvPr>
                <p14:cNvContentPartPr/>
                <p14:nvPr/>
              </p14:nvContentPartPr>
              <p14:xfrm>
                <a:off x="8039433" y="1483833"/>
                <a:ext cx="8280" cy="234360"/>
              </p14:xfrm>
            </p:contentPart>
          </mc:Choice>
          <mc:Fallback>
            <p:pic>
              <p:nvPicPr>
                <p:cNvPr id="520" name="Ink 519">
                  <a:extLst>
                    <a:ext uri="{FF2B5EF4-FFF2-40B4-BE49-F238E27FC236}">
                      <a16:creationId xmlns:a16="http://schemas.microsoft.com/office/drawing/2014/main" id="{1F177395-45D7-46B2-A064-6FBE285A5F17}"/>
                    </a:ext>
                  </a:extLst>
                </p:cNvPr>
                <p:cNvPicPr/>
                <p:nvPr/>
              </p:nvPicPr>
              <p:blipFill>
                <a:blip r:embed="rId105"/>
                <a:stretch>
                  <a:fillRect/>
                </a:stretch>
              </p:blipFill>
              <p:spPr>
                <a:xfrm>
                  <a:off x="8030793" y="1475193"/>
                  <a:ext cx="2592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21" name="Ink 520">
                  <a:extLst>
                    <a:ext uri="{FF2B5EF4-FFF2-40B4-BE49-F238E27FC236}">
                      <a16:creationId xmlns:a16="http://schemas.microsoft.com/office/drawing/2014/main" id="{4BC08CE4-5EC1-4EE9-9251-71B1DDCC0E11}"/>
                    </a:ext>
                  </a:extLst>
                </p14:cNvPr>
                <p14:cNvContentPartPr/>
                <p14:nvPr/>
              </p14:nvContentPartPr>
              <p14:xfrm>
                <a:off x="7975713" y="2385993"/>
                <a:ext cx="1440" cy="245520"/>
              </p14:xfrm>
            </p:contentPart>
          </mc:Choice>
          <mc:Fallback>
            <p:pic>
              <p:nvPicPr>
                <p:cNvPr id="521" name="Ink 520">
                  <a:extLst>
                    <a:ext uri="{FF2B5EF4-FFF2-40B4-BE49-F238E27FC236}">
                      <a16:creationId xmlns:a16="http://schemas.microsoft.com/office/drawing/2014/main" id="{4BC08CE4-5EC1-4EE9-9251-71B1DDCC0E11}"/>
                    </a:ext>
                  </a:extLst>
                </p:cNvPr>
                <p:cNvPicPr/>
                <p:nvPr/>
              </p:nvPicPr>
              <p:blipFill>
                <a:blip r:embed="rId107"/>
                <a:stretch>
                  <a:fillRect/>
                </a:stretch>
              </p:blipFill>
              <p:spPr>
                <a:xfrm>
                  <a:off x="7966713" y="2377353"/>
                  <a:ext cx="1908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24" name="Ink 523">
                  <a:extLst>
                    <a:ext uri="{FF2B5EF4-FFF2-40B4-BE49-F238E27FC236}">
                      <a16:creationId xmlns:a16="http://schemas.microsoft.com/office/drawing/2014/main" id="{C169F179-7D20-4A11-890F-A9DCE59ACB8B}"/>
                    </a:ext>
                  </a:extLst>
                </p14:cNvPr>
                <p14:cNvContentPartPr/>
                <p14:nvPr/>
              </p14:nvContentPartPr>
              <p14:xfrm>
                <a:off x="8193153" y="2155953"/>
                <a:ext cx="312120" cy="24480"/>
              </p14:xfrm>
            </p:contentPart>
          </mc:Choice>
          <mc:Fallback>
            <p:pic>
              <p:nvPicPr>
                <p:cNvPr id="524" name="Ink 523">
                  <a:extLst>
                    <a:ext uri="{FF2B5EF4-FFF2-40B4-BE49-F238E27FC236}">
                      <a16:creationId xmlns:a16="http://schemas.microsoft.com/office/drawing/2014/main" id="{C169F179-7D20-4A11-890F-A9DCE59ACB8B}"/>
                    </a:ext>
                  </a:extLst>
                </p:cNvPr>
                <p:cNvPicPr/>
                <p:nvPr/>
              </p:nvPicPr>
              <p:blipFill>
                <a:blip r:embed="rId109"/>
                <a:stretch>
                  <a:fillRect/>
                </a:stretch>
              </p:blipFill>
              <p:spPr>
                <a:xfrm>
                  <a:off x="8184513" y="2146953"/>
                  <a:ext cx="3297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527" name="Ink 526">
                  <a:extLst>
                    <a:ext uri="{FF2B5EF4-FFF2-40B4-BE49-F238E27FC236}">
                      <a16:creationId xmlns:a16="http://schemas.microsoft.com/office/drawing/2014/main" id="{98BF0ECB-C17D-4F2D-807E-84646621E320}"/>
                    </a:ext>
                  </a:extLst>
                </p14:cNvPr>
                <p14:cNvContentPartPr/>
                <p14:nvPr/>
              </p14:nvContentPartPr>
              <p14:xfrm>
                <a:off x="8688153" y="2030313"/>
                <a:ext cx="283680" cy="204120"/>
              </p14:xfrm>
            </p:contentPart>
          </mc:Choice>
          <mc:Fallback>
            <p:pic>
              <p:nvPicPr>
                <p:cNvPr id="527" name="Ink 526">
                  <a:extLst>
                    <a:ext uri="{FF2B5EF4-FFF2-40B4-BE49-F238E27FC236}">
                      <a16:creationId xmlns:a16="http://schemas.microsoft.com/office/drawing/2014/main" id="{98BF0ECB-C17D-4F2D-807E-84646621E320}"/>
                    </a:ext>
                  </a:extLst>
                </p:cNvPr>
                <p:cNvPicPr/>
                <p:nvPr/>
              </p:nvPicPr>
              <p:blipFill>
                <a:blip r:embed="rId111"/>
                <a:stretch>
                  <a:fillRect/>
                </a:stretch>
              </p:blipFill>
              <p:spPr>
                <a:xfrm>
                  <a:off x="8679153" y="2021313"/>
                  <a:ext cx="30132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528" name="Ink 527">
                  <a:extLst>
                    <a:ext uri="{FF2B5EF4-FFF2-40B4-BE49-F238E27FC236}">
                      <a16:creationId xmlns:a16="http://schemas.microsoft.com/office/drawing/2014/main" id="{801D8FE2-F50C-43B9-B036-EC69B202F7BA}"/>
                    </a:ext>
                  </a:extLst>
                </p14:cNvPr>
                <p14:cNvContentPartPr/>
                <p14:nvPr/>
              </p14:nvContentPartPr>
              <p14:xfrm>
                <a:off x="8973633" y="1778673"/>
                <a:ext cx="86760" cy="182160"/>
              </p14:xfrm>
            </p:contentPart>
          </mc:Choice>
          <mc:Fallback>
            <p:pic>
              <p:nvPicPr>
                <p:cNvPr id="528" name="Ink 527">
                  <a:extLst>
                    <a:ext uri="{FF2B5EF4-FFF2-40B4-BE49-F238E27FC236}">
                      <a16:creationId xmlns:a16="http://schemas.microsoft.com/office/drawing/2014/main" id="{801D8FE2-F50C-43B9-B036-EC69B202F7BA}"/>
                    </a:ext>
                  </a:extLst>
                </p:cNvPr>
                <p:cNvPicPr/>
                <p:nvPr/>
              </p:nvPicPr>
              <p:blipFill>
                <a:blip r:embed="rId113"/>
                <a:stretch>
                  <a:fillRect/>
                </a:stretch>
              </p:blipFill>
              <p:spPr>
                <a:xfrm>
                  <a:off x="8964993" y="1769673"/>
                  <a:ext cx="1044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529" name="Ink 528">
                  <a:extLst>
                    <a:ext uri="{FF2B5EF4-FFF2-40B4-BE49-F238E27FC236}">
                      <a16:creationId xmlns:a16="http://schemas.microsoft.com/office/drawing/2014/main" id="{0CBB9FE9-DF15-46FE-8157-6286766A058E}"/>
                    </a:ext>
                  </a:extLst>
                </p14:cNvPr>
                <p14:cNvContentPartPr/>
                <p14:nvPr/>
              </p14:nvContentPartPr>
              <p14:xfrm>
                <a:off x="9031953" y="1807833"/>
                <a:ext cx="109080" cy="146520"/>
              </p14:xfrm>
            </p:contentPart>
          </mc:Choice>
          <mc:Fallback>
            <p:pic>
              <p:nvPicPr>
                <p:cNvPr id="529" name="Ink 528">
                  <a:extLst>
                    <a:ext uri="{FF2B5EF4-FFF2-40B4-BE49-F238E27FC236}">
                      <a16:creationId xmlns:a16="http://schemas.microsoft.com/office/drawing/2014/main" id="{0CBB9FE9-DF15-46FE-8157-6286766A058E}"/>
                    </a:ext>
                  </a:extLst>
                </p:cNvPr>
                <p:cNvPicPr/>
                <p:nvPr/>
              </p:nvPicPr>
              <p:blipFill>
                <a:blip r:embed="rId115"/>
                <a:stretch>
                  <a:fillRect/>
                </a:stretch>
              </p:blipFill>
              <p:spPr>
                <a:xfrm>
                  <a:off x="9023313" y="1798833"/>
                  <a:ext cx="1267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530" name="Ink 529">
                  <a:extLst>
                    <a:ext uri="{FF2B5EF4-FFF2-40B4-BE49-F238E27FC236}">
                      <a16:creationId xmlns:a16="http://schemas.microsoft.com/office/drawing/2014/main" id="{7DD7A9F1-0ED8-418F-B3C5-882AE4AD38DC}"/>
                    </a:ext>
                  </a:extLst>
                </p14:cNvPr>
                <p14:cNvContentPartPr/>
                <p14:nvPr/>
              </p14:nvContentPartPr>
              <p14:xfrm>
                <a:off x="9143913" y="1601913"/>
                <a:ext cx="235440" cy="218160"/>
              </p14:xfrm>
            </p:contentPart>
          </mc:Choice>
          <mc:Fallback>
            <p:pic>
              <p:nvPicPr>
                <p:cNvPr id="530" name="Ink 529">
                  <a:extLst>
                    <a:ext uri="{FF2B5EF4-FFF2-40B4-BE49-F238E27FC236}">
                      <a16:creationId xmlns:a16="http://schemas.microsoft.com/office/drawing/2014/main" id="{7DD7A9F1-0ED8-418F-B3C5-882AE4AD38DC}"/>
                    </a:ext>
                  </a:extLst>
                </p:cNvPr>
                <p:cNvPicPr/>
                <p:nvPr/>
              </p:nvPicPr>
              <p:blipFill>
                <a:blip r:embed="rId117"/>
                <a:stretch>
                  <a:fillRect/>
                </a:stretch>
              </p:blipFill>
              <p:spPr>
                <a:xfrm>
                  <a:off x="9134913" y="1593273"/>
                  <a:ext cx="25308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531" name="Ink 530">
                  <a:extLst>
                    <a:ext uri="{FF2B5EF4-FFF2-40B4-BE49-F238E27FC236}">
                      <a16:creationId xmlns:a16="http://schemas.microsoft.com/office/drawing/2014/main" id="{6C269E68-91D4-4855-ABFE-9C1BBCE368F8}"/>
                    </a:ext>
                  </a:extLst>
                </p14:cNvPr>
                <p14:cNvContentPartPr/>
                <p14:nvPr/>
              </p14:nvContentPartPr>
              <p14:xfrm>
                <a:off x="9010713" y="2213553"/>
                <a:ext cx="197640" cy="151560"/>
              </p14:xfrm>
            </p:contentPart>
          </mc:Choice>
          <mc:Fallback>
            <p:pic>
              <p:nvPicPr>
                <p:cNvPr id="531" name="Ink 530">
                  <a:extLst>
                    <a:ext uri="{FF2B5EF4-FFF2-40B4-BE49-F238E27FC236}">
                      <a16:creationId xmlns:a16="http://schemas.microsoft.com/office/drawing/2014/main" id="{6C269E68-91D4-4855-ABFE-9C1BBCE368F8}"/>
                    </a:ext>
                  </a:extLst>
                </p:cNvPr>
                <p:cNvPicPr/>
                <p:nvPr/>
              </p:nvPicPr>
              <p:blipFill>
                <a:blip r:embed="rId119"/>
                <a:stretch>
                  <a:fillRect/>
                </a:stretch>
              </p:blipFill>
              <p:spPr>
                <a:xfrm>
                  <a:off x="9001713" y="2204553"/>
                  <a:ext cx="2152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532" name="Ink 531">
                  <a:extLst>
                    <a:ext uri="{FF2B5EF4-FFF2-40B4-BE49-F238E27FC236}">
                      <a16:creationId xmlns:a16="http://schemas.microsoft.com/office/drawing/2014/main" id="{3A024595-0250-4251-80E3-0B1C42BCC3CE}"/>
                    </a:ext>
                  </a:extLst>
                </p14:cNvPr>
                <p14:cNvContentPartPr/>
                <p14:nvPr/>
              </p14:nvContentPartPr>
              <p14:xfrm>
                <a:off x="9243993" y="2365473"/>
                <a:ext cx="265680" cy="199080"/>
              </p14:xfrm>
            </p:contentPart>
          </mc:Choice>
          <mc:Fallback>
            <p:pic>
              <p:nvPicPr>
                <p:cNvPr id="532" name="Ink 531">
                  <a:extLst>
                    <a:ext uri="{FF2B5EF4-FFF2-40B4-BE49-F238E27FC236}">
                      <a16:creationId xmlns:a16="http://schemas.microsoft.com/office/drawing/2014/main" id="{3A024595-0250-4251-80E3-0B1C42BCC3CE}"/>
                    </a:ext>
                  </a:extLst>
                </p:cNvPr>
                <p:cNvPicPr/>
                <p:nvPr/>
              </p:nvPicPr>
              <p:blipFill>
                <a:blip r:embed="rId121"/>
                <a:stretch>
                  <a:fillRect/>
                </a:stretch>
              </p:blipFill>
              <p:spPr>
                <a:xfrm>
                  <a:off x="9234993" y="2356473"/>
                  <a:ext cx="28332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533" name="Ink 532">
                  <a:extLst>
                    <a:ext uri="{FF2B5EF4-FFF2-40B4-BE49-F238E27FC236}">
                      <a16:creationId xmlns:a16="http://schemas.microsoft.com/office/drawing/2014/main" id="{2CD72D23-57E1-48C7-94F7-E6E1222AE76A}"/>
                    </a:ext>
                  </a:extLst>
                </p14:cNvPr>
                <p14:cNvContentPartPr/>
                <p14:nvPr/>
              </p14:nvContentPartPr>
              <p14:xfrm>
                <a:off x="9607233" y="2443593"/>
                <a:ext cx="172080" cy="14400"/>
              </p14:xfrm>
            </p:contentPart>
          </mc:Choice>
          <mc:Fallback>
            <p:pic>
              <p:nvPicPr>
                <p:cNvPr id="533" name="Ink 532">
                  <a:extLst>
                    <a:ext uri="{FF2B5EF4-FFF2-40B4-BE49-F238E27FC236}">
                      <a16:creationId xmlns:a16="http://schemas.microsoft.com/office/drawing/2014/main" id="{2CD72D23-57E1-48C7-94F7-E6E1222AE76A}"/>
                    </a:ext>
                  </a:extLst>
                </p:cNvPr>
                <p:cNvPicPr/>
                <p:nvPr/>
              </p:nvPicPr>
              <p:blipFill>
                <a:blip r:embed="rId123"/>
                <a:stretch>
                  <a:fillRect/>
                </a:stretch>
              </p:blipFill>
              <p:spPr>
                <a:xfrm>
                  <a:off x="9598233" y="2434593"/>
                  <a:ext cx="189720" cy="32040"/>
                </a:xfrm>
                <a:prstGeom prst="rect">
                  <a:avLst/>
                </a:prstGeom>
              </p:spPr>
            </p:pic>
          </mc:Fallback>
        </mc:AlternateContent>
      </p:grpSp>
      <p:grpSp>
        <p:nvGrpSpPr>
          <p:cNvPr id="538" name="Group 537">
            <a:extLst>
              <a:ext uri="{FF2B5EF4-FFF2-40B4-BE49-F238E27FC236}">
                <a16:creationId xmlns:a16="http://schemas.microsoft.com/office/drawing/2014/main" id="{895D1CFE-343E-4B76-9AF6-D8BEAAEF9ADE}"/>
              </a:ext>
            </a:extLst>
          </p:cNvPr>
          <p:cNvGrpSpPr/>
          <p:nvPr/>
        </p:nvGrpSpPr>
        <p:grpSpPr>
          <a:xfrm>
            <a:off x="9867513" y="2306433"/>
            <a:ext cx="208800" cy="279000"/>
            <a:chOff x="9867513" y="2306433"/>
            <a:chExt cx="208800" cy="279000"/>
          </a:xfrm>
        </p:grpSpPr>
        <mc:AlternateContent xmlns:mc="http://schemas.openxmlformats.org/markup-compatibility/2006">
          <mc:Choice xmlns:p14="http://schemas.microsoft.com/office/powerpoint/2010/main" Requires="p14">
            <p:contentPart p14:bwMode="auto" r:id="rId124">
              <p14:nvContentPartPr>
                <p14:cNvPr id="535" name="Ink 534">
                  <a:extLst>
                    <a:ext uri="{FF2B5EF4-FFF2-40B4-BE49-F238E27FC236}">
                      <a16:creationId xmlns:a16="http://schemas.microsoft.com/office/drawing/2014/main" id="{497D5428-DE66-4ACA-8EBF-FE70551BA5EE}"/>
                    </a:ext>
                  </a:extLst>
                </p14:cNvPr>
                <p14:cNvContentPartPr/>
                <p14:nvPr/>
              </p14:nvContentPartPr>
              <p14:xfrm>
                <a:off x="9867513" y="2342793"/>
                <a:ext cx="38520" cy="242640"/>
              </p14:xfrm>
            </p:contentPart>
          </mc:Choice>
          <mc:Fallback>
            <p:pic>
              <p:nvPicPr>
                <p:cNvPr id="535" name="Ink 534">
                  <a:extLst>
                    <a:ext uri="{FF2B5EF4-FFF2-40B4-BE49-F238E27FC236}">
                      <a16:creationId xmlns:a16="http://schemas.microsoft.com/office/drawing/2014/main" id="{497D5428-DE66-4ACA-8EBF-FE70551BA5EE}"/>
                    </a:ext>
                  </a:extLst>
                </p:cNvPr>
                <p:cNvPicPr/>
                <p:nvPr/>
              </p:nvPicPr>
              <p:blipFill>
                <a:blip r:embed="rId125"/>
                <a:stretch>
                  <a:fillRect/>
                </a:stretch>
              </p:blipFill>
              <p:spPr>
                <a:xfrm>
                  <a:off x="9858513" y="2333793"/>
                  <a:ext cx="5616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536" name="Ink 535">
                  <a:extLst>
                    <a:ext uri="{FF2B5EF4-FFF2-40B4-BE49-F238E27FC236}">
                      <a16:creationId xmlns:a16="http://schemas.microsoft.com/office/drawing/2014/main" id="{574D0F5C-E5CA-4B53-BE34-D2DCD6BF0658}"/>
                    </a:ext>
                  </a:extLst>
                </p14:cNvPr>
                <p14:cNvContentPartPr/>
                <p14:nvPr/>
              </p14:nvContentPartPr>
              <p14:xfrm>
                <a:off x="9903153" y="2456553"/>
                <a:ext cx="113760" cy="25560"/>
              </p14:xfrm>
            </p:contentPart>
          </mc:Choice>
          <mc:Fallback>
            <p:pic>
              <p:nvPicPr>
                <p:cNvPr id="536" name="Ink 535">
                  <a:extLst>
                    <a:ext uri="{FF2B5EF4-FFF2-40B4-BE49-F238E27FC236}">
                      <a16:creationId xmlns:a16="http://schemas.microsoft.com/office/drawing/2014/main" id="{574D0F5C-E5CA-4B53-BE34-D2DCD6BF0658}"/>
                    </a:ext>
                  </a:extLst>
                </p:cNvPr>
                <p:cNvPicPr/>
                <p:nvPr/>
              </p:nvPicPr>
              <p:blipFill>
                <a:blip r:embed="rId127"/>
                <a:stretch>
                  <a:fillRect/>
                </a:stretch>
              </p:blipFill>
              <p:spPr>
                <a:xfrm>
                  <a:off x="9894513" y="2447913"/>
                  <a:ext cx="1314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537" name="Ink 536">
                  <a:extLst>
                    <a:ext uri="{FF2B5EF4-FFF2-40B4-BE49-F238E27FC236}">
                      <a16:creationId xmlns:a16="http://schemas.microsoft.com/office/drawing/2014/main" id="{01A03708-B400-4C51-B49E-DDFDD5C68527}"/>
                    </a:ext>
                  </a:extLst>
                </p14:cNvPr>
                <p14:cNvContentPartPr/>
                <p14:nvPr/>
              </p14:nvContentPartPr>
              <p14:xfrm>
                <a:off x="10063713" y="2306433"/>
                <a:ext cx="12600" cy="269640"/>
              </p14:xfrm>
            </p:contentPart>
          </mc:Choice>
          <mc:Fallback>
            <p:pic>
              <p:nvPicPr>
                <p:cNvPr id="537" name="Ink 536">
                  <a:extLst>
                    <a:ext uri="{FF2B5EF4-FFF2-40B4-BE49-F238E27FC236}">
                      <a16:creationId xmlns:a16="http://schemas.microsoft.com/office/drawing/2014/main" id="{01A03708-B400-4C51-B49E-DDFDD5C68527}"/>
                    </a:ext>
                  </a:extLst>
                </p:cNvPr>
                <p:cNvPicPr/>
                <p:nvPr/>
              </p:nvPicPr>
              <p:blipFill>
                <a:blip r:embed="rId129"/>
                <a:stretch>
                  <a:fillRect/>
                </a:stretch>
              </p:blipFill>
              <p:spPr>
                <a:xfrm>
                  <a:off x="10054713" y="2297433"/>
                  <a:ext cx="30240" cy="287280"/>
                </a:xfrm>
                <a:prstGeom prst="rect">
                  <a:avLst/>
                </a:prstGeom>
              </p:spPr>
            </p:pic>
          </mc:Fallback>
        </mc:AlternateContent>
      </p:grpSp>
      <p:grpSp>
        <p:nvGrpSpPr>
          <p:cNvPr id="567" name="Group 566">
            <a:extLst>
              <a:ext uri="{FF2B5EF4-FFF2-40B4-BE49-F238E27FC236}">
                <a16:creationId xmlns:a16="http://schemas.microsoft.com/office/drawing/2014/main" id="{311E31BD-CFE7-40BC-844B-B24554045EA0}"/>
              </a:ext>
            </a:extLst>
          </p:cNvPr>
          <p:cNvGrpSpPr/>
          <p:nvPr/>
        </p:nvGrpSpPr>
        <p:grpSpPr>
          <a:xfrm>
            <a:off x="5096073" y="1699473"/>
            <a:ext cx="607320" cy="321120"/>
            <a:chOff x="5096073" y="1699473"/>
            <a:chExt cx="607320" cy="321120"/>
          </a:xfrm>
        </p:grpSpPr>
        <mc:AlternateContent xmlns:mc="http://schemas.openxmlformats.org/markup-compatibility/2006">
          <mc:Choice xmlns:p14="http://schemas.microsoft.com/office/powerpoint/2010/main" Requires="p14">
            <p:contentPart p14:bwMode="auto" r:id="rId130">
              <p14:nvContentPartPr>
                <p14:cNvPr id="559" name="Ink 558">
                  <a:extLst>
                    <a:ext uri="{FF2B5EF4-FFF2-40B4-BE49-F238E27FC236}">
                      <a16:creationId xmlns:a16="http://schemas.microsoft.com/office/drawing/2014/main" id="{E88D4F2E-B609-4FE6-9C42-A6D0E7BEE48B}"/>
                    </a:ext>
                  </a:extLst>
                </p14:cNvPr>
                <p14:cNvContentPartPr/>
                <p14:nvPr/>
              </p14:nvContentPartPr>
              <p14:xfrm>
                <a:off x="5109753" y="1755993"/>
                <a:ext cx="7200" cy="264600"/>
              </p14:xfrm>
            </p:contentPart>
          </mc:Choice>
          <mc:Fallback>
            <p:pic>
              <p:nvPicPr>
                <p:cNvPr id="559" name="Ink 558">
                  <a:extLst>
                    <a:ext uri="{FF2B5EF4-FFF2-40B4-BE49-F238E27FC236}">
                      <a16:creationId xmlns:a16="http://schemas.microsoft.com/office/drawing/2014/main" id="{E88D4F2E-B609-4FE6-9C42-A6D0E7BEE48B}"/>
                    </a:ext>
                  </a:extLst>
                </p:cNvPr>
                <p:cNvPicPr/>
                <p:nvPr/>
              </p:nvPicPr>
              <p:blipFill>
                <a:blip r:embed="rId131"/>
                <a:stretch>
                  <a:fillRect/>
                </a:stretch>
              </p:blipFill>
              <p:spPr>
                <a:xfrm>
                  <a:off x="5100753" y="1747353"/>
                  <a:ext cx="2484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560" name="Ink 559">
                  <a:extLst>
                    <a:ext uri="{FF2B5EF4-FFF2-40B4-BE49-F238E27FC236}">
                      <a16:creationId xmlns:a16="http://schemas.microsoft.com/office/drawing/2014/main" id="{1E4AC9A1-328D-4CA1-9B9B-FA98DF519596}"/>
                    </a:ext>
                  </a:extLst>
                </p14:cNvPr>
                <p14:cNvContentPartPr/>
                <p14:nvPr/>
              </p14:nvContentPartPr>
              <p14:xfrm>
                <a:off x="5096073" y="1895673"/>
                <a:ext cx="226800" cy="37800"/>
              </p14:xfrm>
            </p:contentPart>
          </mc:Choice>
          <mc:Fallback>
            <p:pic>
              <p:nvPicPr>
                <p:cNvPr id="560" name="Ink 559">
                  <a:extLst>
                    <a:ext uri="{FF2B5EF4-FFF2-40B4-BE49-F238E27FC236}">
                      <a16:creationId xmlns:a16="http://schemas.microsoft.com/office/drawing/2014/main" id="{1E4AC9A1-328D-4CA1-9B9B-FA98DF519596}"/>
                    </a:ext>
                  </a:extLst>
                </p:cNvPr>
                <p:cNvPicPr/>
                <p:nvPr/>
              </p:nvPicPr>
              <p:blipFill>
                <a:blip r:embed="rId133"/>
                <a:stretch>
                  <a:fillRect/>
                </a:stretch>
              </p:blipFill>
              <p:spPr>
                <a:xfrm>
                  <a:off x="5087433" y="1886673"/>
                  <a:ext cx="2444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561" name="Ink 560">
                  <a:extLst>
                    <a:ext uri="{FF2B5EF4-FFF2-40B4-BE49-F238E27FC236}">
                      <a16:creationId xmlns:a16="http://schemas.microsoft.com/office/drawing/2014/main" id="{2A2C3069-1714-4C32-9D3C-93CA39FA3393}"/>
                    </a:ext>
                  </a:extLst>
                </p14:cNvPr>
                <p14:cNvContentPartPr/>
                <p14:nvPr/>
              </p14:nvContentPartPr>
              <p14:xfrm>
                <a:off x="5330433" y="1737273"/>
                <a:ext cx="9360" cy="232560"/>
              </p14:xfrm>
            </p:contentPart>
          </mc:Choice>
          <mc:Fallback>
            <p:pic>
              <p:nvPicPr>
                <p:cNvPr id="561" name="Ink 560">
                  <a:extLst>
                    <a:ext uri="{FF2B5EF4-FFF2-40B4-BE49-F238E27FC236}">
                      <a16:creationId xmlns:a16="http://schemas.microsoft.com/office/drawing/2014/main" id="{2A2C3069-1714-4C32-9D3C-93CA39FA3393}"/>
                    </a:ext>
                  </a:extLst>
                </p:cNvPr>
                <p:cNvPicPr/>
                <p:nvPr/>
              </p:nvPicPr>
              <p:blipFill>
                <a:blip r:embed="rId135"/>
                <a:stretch>
                  <a:fillRect/>
                </a:stretch>
              </p:blipFill>
              <p:spPr>
                <a:xfrm>
                  <a:off x="5321793" y="1728273"/>
                  <a:ext cx="2700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562" name="Ink 561">
                  <a:extLst>
                    <a:ext uri="{FF2B5EF4-FFF2-40B4-BE49-F238E27FC236}">
                      <a16:creationId xmlns:a16="http://schemas.microsoft.com/office/drawing/2014/main" id="{22CC20A1-CFF7-47CF-8368-6FEC5762F5B9}"/>
                    </a:ext>
                  </a:extLst>
                </p14:cNvPr>
                <p14:cNvContentPartPr/>
                <p14:nvPr/>
              </p14:nvContentPartPr>
              <p14:xfrm>
                <a:off x="5552553" y="1737993"/>
                <a:ext cx="20520" cy="154080"/>
              </p14:xfrm>
            </p:contentPart>
          </mc:Choice>
          <mc:Fallback>
            <p:pic>
              <p:nvPicPr>
                <p:cNvPr id="562" name="Ink 561">
                  <a:extLst>
                    <a:ext uri="{FF2B5EF4-FFF2-40B4-BE49-F238E27FC236}">
                      <a16:creationId xmlns:a16="http://schemas.microsoft.com/office/drawing/2014/main" id="{22CC20A1-CFF7-47CF-8368-6FEC5762F5B9}"/>
                    </a:ext>
                  </a:extLst>
                </p:cNvPr>
                <p:cNvPicPr/>
                <p:nvPr/>
              </p:nvPicPr>
              <p:blipFill>
                <a:blip r:embed="rId137"/>
                <a:stretch>
                  <a:fillRect/>
                </a:stretch>
              </p:blipFill>
              <p:spPr>
                <a:xfrm>
                  <a:off x="5543553" y="1728993"/>
                  <a:ext cx="381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563" name="Ink 562">
                  <a:extLst>
                    <a:ext uri="{FF2B5EF4-FFF2-40B4-BE49-F238E27FC236}">
                      <a16:creationId xmlns:a16="http://schemas.microsoft.com/office/drawing/2014/main" id="{7433DDBB-FB17-4D97-9EB8-FCF04159738A}"/>
                    </a:ext>
                  </a:extLst>
                </p14:cNvPr>
                <p14:cNvContentPartPr/>
                <p14:nvPr/>
              </p14:nvContentPartPr>
              <p14:xfrm>
                <a:off x="5497473" y="1806753"/>
                <a:ext cx="167400" cy="18360"/>
              </p14:xfrm>
            </p:contentPart>
          </mc:Choice>
          <mc:Fallback>
            <p:pic>
              <p:nvPicPr>
                <p:cNvPr id="563" name="Ink 562">
                  <a:extLst>
                    <a:ext uri="{FF2B5EF4-FFF2-40B4-BE49-F238E27FC236}">
                      <a16:creationId xmlns:a16="http://schemas.microsoft.com/office/drawing/2014/main" id="{7433DDBB-FB17-4D97-9EB8-FCF04159738A}"/>
                    </a:ext>
                  </a:extLst>
                </p:cNvPr>
                <p:cNvPicPr/>
                <p:nvPr/>
              </p:nvPicPr>
              <p:blipFill>
                <a:blip r:embed="rId139"/>
                <a:stretch>
                  <a:fillRect/>
                </a:stretch>
              </p:blipFill>
              <p:spPr>
                <a:xfrm>
                  <a:off x="5488833" y="1798113"/>
                  <a:ext cx="1850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564" name="Ink 563">
                  <a:extLst>
                    <a:ext uri="{FF2B5EF4-FFF2-40B4-BE49-F238E27FC236}">
                      <a16:creationId xmlns:a16="http://schemas.microsoft.com/office/drawing/2014/main" id="{51926D0A-1A2B-46FD-B10E-133B23340594}"/>
                    </a:ext>
                  </a:extLst>
                </p14:cNvPr>
                <p14:cNvContentPartPr/>
                <p14:nvPr/>
              </p14:nvContentPartPr>
              <p14:xfrm>
                <a:off x="5456793" y="1699473"/>
                <a:ext cx="246600" cy="228600"/>
              </p14:xfrm>
            </p:contentPart>
          </mc:Choice>
          <mc:Fallback>
            <p:pic>
              <p:nvPicPr>
                <p:cNvPr id="564" name="Ink 563">
                  <a:extLst>
                    <a:ext uri="{FF2B5EF4-FFF2-40B4-BE49-F238E27FC236}">
                      <a16:creationId xmlns:a16="http://schemas.microsoft.com/office/drawing/2014/main" id="{51926D0A-1A2B-46FD-B10E-133B23340594}"/>
                    </a:ext>
                  </a:extLst>
                </p:cNvPr>
                <p:cNvPicPr/>
                <p:nvPr/>
              </p:nvPicPr>
              <p:blipFill>
                <a:blip r:embed="rId141"/>
                <a:stretch>
                  <a:fillRect/>
                </a:stretch>
              </p:blipFill>
              <p:spPr>
                <a:xfrm>
                  <a:off x="5447793" y="1690473"/>
                  <a:ext cx="26424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566" name="Ink 565">
                  <a:extLst>
                    <a:ext uri="{FF2B5EF4-FFF2-40B4-BE49-F238E27FC236}">
                      <a16:creationId xmlns:a16="http://schemas.microsoft.com/office/drawing/2014/main" id="{708C856F-4F29-473D-B37A-30B9DE86E346}"/>
                    </a:ext>
                  </a:extLst>
                </p14:cNvPr>
                <p14:cNvContentPartPr/>
                <p14:nvPr/>
              </p14:nvContentPartPr>
              <p14:xfrm>
                <a:off x="5332593" y="1869393"/>
                <a:ext cx="27360" cy="129240"/>
              </p14:xfrm>
            </p:contentPart>
          </mc:Choice>
          <mc:Fallback>
            <p:pic>
              <p:nvPicPr>
                <p:cNvPr id="566" name="Ink 565">
                  <a:extLst>
                    <a:ext uri="{FF2B5EF4-FFF2-40B4-BE49-F238E27FC236}">
                      <a16:creationId xmlns:a16="http://schemas.microsoft.com/office/drawing/2014/main" id="{708C856F-4F29-473D-B37A-30B9DE86E346}"/>
                    </a:ext>
                  </a:extLst>
                </p:cNvPr>
                <p:cNvPicPr/>
                <p:nvPr/>
              </p:nvPicPr>
              <p:blipFill>
                <a:blip r:embed="rId143"/>
                <a:stretch>
                  <a:fillRect/>
                </a:stretch>
              </p:blipFill>
              <p:spPr>
                <a:xfrm>
                  <a:off x="5323953" y="1860393"/>
                  <a:ext cx="45000" cy="146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4">
            <p14:nvContentPartPr>
              <p14:cNvPr id="568" name="Ink 567">
                <a:extLst>
                  <a:ext uri="{FF2B5EF4-FFF2-40B4-BE49-F238E27FC236}">
                    <a16:creationId xmlns:a16="http://schemas.microsoft.com/office/drawing/2014/main" id="{F3FB304D-BC62-4375-94B4-98AA9494542A}"/>
                  </a:ext>
                </a:extLst>
              </p14:cNvPr>
              <p14:cNvContentPartPr/>
              <p14:nvPr/>
            </p14:nvContentPartPr>
            <p14:xfrm>
              <a:off x="-395007" y="4701873"/>
              <a:ext cx="17280" cy="12600"/>
            </p14:xfrm>
          </p:contentPart>
        </mc:Choice>
        <mc:Fallback>
          <p:pic>
            <p:nvPicPr>
              <p:cNvPr id="568" name="Ink 567">
                <a:extLst>
                  <a:ext uri="{FF2B5EF4-FFF2-40B4-BE49-F238E27FC236}">
                    <a16:creationId xmlns:a16="http://schemas.microsoft.com/office/drawing/2014/main" id="{F3FB304D-BC62-4375-94B4-98AA9494542A}"/>
                  </a:ext>
                </a:extLst>
              </p:cNvPr>
              <p:cNvPicPr/>
              <p:nvPr/>
            </p:nvPicPr>
            <p:blipFill>
              <a:blip r:embed="rId145"/>
              <a:stretch>
                <a:fillRect/>
              </a:stretch>
            </p:blipFill>
            <p:spPr>
              <a:xfrm>
                <a:off x="-403647" y="4693233"/>
                <a:ext cx="34920" cy="30240"/>
              </a:xfrm>
              <a:prstGeom prst="rect">
                <a:avLst/>
              </a:prstGeom>
            </p:spPr>
          </p:pic>
        </mc:Fallback>
      </mc:AlternateContent>
      <p:sp>
        <p:nvSpPr>
          <p:cNvPr id="575" name="TextBox 574">
            <a:extLst>
              <a:ext uri="{FF2B5EF4-FFF2-40B4-BE49-F238E27FC236}">
                <a16:creationId xmlns:a16="http://schemas.microsoft.com/office/drawing/2014/main" id="{8149021F-8FC5-413A-BE5C-22E52AEAED16}"/>
              </a:ext>
            </a:extLst>
          </p:cNvPr>
          <p:cNvSpPr txBox="1"/>
          <p:nvPr/>
        </p:nvSpPr>
        <p:spPr>
          <a:xfrm>
            <a:off x="850722" y="387440"/>
            <a:ext cx="9212142" cy="707886"/>
          </a:xfrm>
          <a:prstGeom prst="rect">
            <a:avLst/>
          </a:prstGeom>
          <a:solidFill>
            <a:schemeClr val="accent4">
              <a:lumMod val="60000"/>
              <a:lumOff val="40000"/>
            </a:schemeClr>
          </a:solidFill>
        </p:spPr>
        <p:txBody>
          <a:bodyPr wrap="square" rtlCol="0">
            <a:spAutoFit/>
          </a:bodyPr>
          <a:lstStyle/>
          <a:p>
            <a:r>
              <a:rPr lang="en-AU" sz="4000" dirty="0"/>
              <a:t>Zwitterions and acids</a:t>
            </a:r>
          </a:p>
        </p:txBody>
      </p:sp>
      <p:sp>
        <p:nvSpPr>
          <p:cNvPr id="576" name="TextBox 575">
            <a:extLst>
              <a:ext uri="{FF2B5EF4-FFF2-40B4-BE49-F238E27FC236}">
                <a16:creationId xmlns:a16="http://schemas.microsoft.com/office/drawing/2014/main" id="{3C5D5E16-E843-4830-A00B-A80F508DB1ED}"/>
              </a:ext>
            </a:extLst>
          </p:cNvPr>
          <p:cNvSpPr txBox="1"/>
          <p:nvPr/>
        </p:nvSpPr>
        <p:spPr>
          <a:xfrm>
            <a:off x="1022559" y="3819146"/>
            <a:ext cx="8779901" cy="461665"/>
          </a:xfrm>
          <a:prstGeom prst="rect">
            <a:avLst/>
          </a:prstGeom>
          <a:noFill/>
        </p:spPr>
        <p:txBody>
          <a:bodyPr wrap="square" rtlCol="0">
            <a:spAutoFit/>
          </a:bodyPr>
          <a:lstStyle/>
          <a:p>
            <a:r>
              <a:rPr lang="en-AU" sz="2400" b="1" dirty="0">
                <a:latin typeface="Abadi Extra Light" panose="020B0204020104020204" pitchFamily="34" charset="0"/>
              </a:rPr>
              <a:t>Can you identify and describe how the zwitterion has acted as a buffer?</a:t>
            </a:r>
          </a:p>
        </p:txBody>
      </p:sp>
    </p:spTree>
    <p:extLst>
      <p:ext uri="{BB962C8B-B14F-4D97-AF65-F5344CB8AC3E}">
        <p14:creationId xmlns:p14="http://schemas.microsoft.com/office/powerpoint/2010/main" val="1697397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Oval 576">
            <a:extLst>
              <a:ext uri="{FF2B5EF4-FFF2-40B4-BE49-F238E27FC236}">
                <a16:creationId xmlns:a16="http://schemas.microsoft.com/office/drawing/2014/main" id="{E0C8B224-EB37-4765-9FB1-B3D766C292E3}"/>
              </a:ext>
            </a:extLst>
          </p:cNvPr>
          <p:cNvSpPr/>
          <p:nvPr/>
        </p:nvSpPr>
        <p:spPr>
          <a:xfrm>
            <a:off x="381740" y="3819145"/>
            <a:ext cx="494628" cy="46166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mc:Choice xmlns:p14="http://schemas.microsoft.com/office/powerpoint/2010/main" Requires="p14">
          <p:contentPart p14:bwMode="auto" r:id="rId2">
            <p14:nvContentPartPr>
              <p14:cNvPr id="129" name="Ink 128">
                <a:extLst>
                  <a:ext uri="{FF2B5EF4-FFF2-40B4-BE49-F238E27FC236}">
                    <a16:creationId xmlns:a16="http://schemas.microsoft.com/office/drawing/2014/main" id="{5516F768-E555-4E47-8497-08CB5CA71A27}"/>
                  </a:ext>
                </a:extLst>
              </p14:cNvPr>
              <p14:cNvContentPartPr/>
              <p14:nvPr/>
            </p14:nvContentPartPr>
            <p14:xfrm>
              <a:off x="-208887" y="4779633"/>
              <a:ext cx="17280" cy="4320"/>
            </p14:xfrm>
          </p:contentPart>
        </mc:Choice>
        <mc:Fallback>
          <p:pic>
            <p:nvPicPr>
              <p:cNvPr id="129" name="Ink 128">
                <a:extLst>
                  <a:ext uri="{FF2B5EF4-FFF2-40B4-BE49-F238E27FC236}">
                    <a16:creationId xmlns:a16="http://schemas.microsoft.com/office/drawing/2014/main" id="{5516F768-E555-4E47-8497-08CB5CA71A27}"/>
                  </a:ext>
                </a:extLst>
              </p:cNvPr>
              <p:cNvPicPr/>
              <p:nvPr/>
            </p:nvPicPr>
            <p:blipFill>
              <a:blip r:embed="rId3"/>
              <a:stretch>
                <a:fillRect/>
              </a:stretch>
            </p:blipFill>
            <p:spPr>
              <a:xfrm>
                <a:off x="-218078" y="4770633"/>
                <a:ext cx="35295"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30" name="Ink 129">
                <a:extLst>
                  <a:ext uri="{FF2B5EF4-FFF2-40B4-BE49-F238E27FC236}">
                    <a16:creationId xmlns:a16="http://schemas.microsoft.com/office/drawing/2014/main" id="{B202F4F2-2511-4C7C-A1E2-DC76FA99E904}"/>
                  </a:ext>
                </a:extLst>
              </p14:cNvPr>
              <p14:cNvContentPartPr/>
              <p14:nvPr/>
            </p14:nvContentPartPr>
            <p14:xfrm>
              <a:off x="-685527" y="4523313"/>
              <a:ext cx="2520" cy="19440"/>
            </p14:xfrm>
          </p:contentPart>
        </mc:Choice>
        <mc:Fallback>
          <p:pic>
            <p:nvPicPr>
              <p:cNvPr id="130" name="Ink 129">
                <a:extLst>
                  <a:ext uri="{FF2B5EF4-FFF2-40B4-BE49-F238E27FC236}">
                    <a16:creationId xmlns:a16="http://schemas.microsoft.com/office/drawing/2014/main" id="{B202F4F2-2511-4C7C-A1E2-DC76FA99E904}"/>
                  </a:ext>
                </a:extLst>
              </p:cNvPr>
              <p:cNvPicPr/>
              <p:nvPr/>
            </p:nvPicPr>
            <p:blipFill>
              <a:blip r:embed="rId5"/>
              <a:stretch>
                <a:fillRect/>
              </a:stretch>
            </p:blipFill>
            <p:spPr>
              <a:xfrm>
                <a:off x="-694527" y="4514313"/>
                <a:ext cx="201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76" name="Ink 175">
                <a:extLst>
                  <a:ext uri="{FF2B5EF4-FFF2-40B4-BE49-F238E27FC236}">
                    <a16:creationId xmlns:a16="http://schemas.microsoft.com/office/drawing/2014/main" id="{4398ABB7-169A-4E30-B529-E2DB530471E0}"/>
                  </a:ext>
                </a:extLst>
              </p14:cNvPr>
              <p14:cNvContentPartPr/>
              <p14:nvPr/>
            </p14:nvContentPartPr>
            <p14:xfrm>
              <a:off x="-689847" y="4901673"/>
              <a:ext cx="16200" cy="360"/>
            </p14:xfrm>
          </p:contentPart>
        </mc:Choice>
        <mc:Fallback>
          <p:pic>
            <p:nvPicPr>
              <p:cNvPr id="176" name="Ink 175">
                <a:extLst>
                  <a:ext uri="{FF2B5EF4-FFF2-40B4-BE49-F238E27FC236}">
                    <a16:creationId xmlns:a16="http://schemas.microsoft.com/office/drawing/2014/main" id="{4398ABB7-169A-4E30-B529-E2DB530471E0}"/>
                  </a:ext>
                </a:extLst>
              </p:cNvPr>
              <p:cNvPicPr/>
              <p:nvPr/>
            </p:nvPicPr>
            <p:blipFill>
              <a:blip r:embed="rId7"/>
              <a:stretch>
                <a:fillRect/>
              </a:stretch>
            </p:blipFill>
            <p:spPr>
              <a:xfrm>
                <a:off x="-699052" y="4892673"/>
                <a:ext cx="34241"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09" name="Ink 208">
                <a:extLst>
                  <a:ext uri="{FF2B5EF4-FFF2-40B4-BE49-F238E27FC236}">
                    <a16:creationId xmlns:a16="http://schemas.microsoft.com/office/drawing/2014/main" id="{5D96948C-A9C7-4479-A071-81DBD4B5E2ED}"/>
                  </a:ext>
                </a:extLst>
              </p14:cNvPr>
              <p14:cNvContentPartPr/>
              <p14:nvPr/>
            </p14:nvContentPartPr>
            <p14:xfrm>
              <a:off x="3028593" y="6270393"/>
              <a:ext cx="360" cy="360"/>
            </p14:xfrm>
          </p:contentPart>
        </mc:Choice>
        <mc:Fallback>
          <p:pic>
            <p:nvPicPr>
              <p:cNvPr id="209" name="Ink 208">
                <a:extLst>
                  <a:ext uri="{FF2B5EF4-FFF2-40B4-BE49-F238E27FC236}">
                    <a16:creationId xmlns:a16="http://schemas.microsoft.com/office/drawing/2014/main" id="{5D96948C-A9C7-4479-A071-81DBD4B5E2ED}"/>
                  </a:ext>
                </a:extLst>
              </p:cNvPr>
              <p:cNvPicPr/>
              <p:nvPr/>
            </p:nvPicPr>
            <p:blipFill>
              <a:blip r:embed="rId9"/>
              <a:stretch>
                <a:fillRect/>
              </a:stretch>
            </p:blipFill>
            <p:spPr>
              <a:xfrm>
                <a:off x="3019593" y="6261393"/>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74" name="Ink 373">
                <a:extLst>
                  <a:ext uri="{FF2B5EF4-FFF2-40B4-BE49-F238E27FC236}">
                    <a16:creationId xmlns:a16="http://schemas.microsoft.com/office/drawing/2014/main" id="{7059F98D-9775-44A2-8A1A-89CD055AD7A3}"/>
                  </a:ext>
                </a:extLst>
              </p14:cNvPr>
              <p14:cNvContentPartPr/>
              <p14:nvPr/>
            </p14:nvContentPartPr>
            <p14:xfrm>
              <a:off x="7599873" y="6016953"/>
              <a:ext cx="360" cy="360"/>
            </p14:xfrm>
          </p:contentPart>
        </mc:Choice>
        <mc:Fallback>
          <p:pic>
            <p:nvPicPr>
              <p:cNvPr id="374" name="Ink 373">
                <a:extLst>
                  <a:ext uri="{FF2B5EF4-FFF2-40B4-BE49-F238E27FC236}">
                    <a16:creationId xmlns:a16="http://schemas.microsoft.com/office/drawing/2014/main" id="{7059F98D-9775-44A2-8A1A-89CD055AD7A3}"/>
                  </a:ext>
                </a:extLst>
              </p:cNvPr>
              <p:cNvPicPr/>
              <p:nvPr/>
            </p:nvPicPr>
            <p:blipFill>
              <a:blip r:embed="rId11"/>
              <a:stretch>
                <a:fillRect/>
              </a:stretch>
            </p:blipFill>
            <p:spPr>
              <a:xfrm>
                <a:off x="7590873" y="6007953"/>
                <a:ext cx="18000" cy="18000"/>
              </a:xfrm>
              <a:prstGeom prst="rect">
                <a:avLst/>
              </a:prstGeom>
            </p:spPr>
          </p:pic>
        </mc:Fallback>
      </mc:AlternateContent>
      <p:grpSp>
        <p:nvGrpSpPr>
          <p:cNvPr id="483" name="Group 482">
            <a:extLst>
              <a:ext uri="{FF2B5EF4-FFF2-40B4-BE49-F238E27FC236}">
                <a16:creationId xmlns:a16="http://schemas.microsoft.com/office/drawing/2014/main" id="{51D64EC8-A77D-4CB7-BAA6-0BF3C139589F}"/>
              </a:ext>
            </a:extLst>
          </p:cNvPr>
          <p:cNvGrpSpPr/>
          <p:nvPr/>
        </p:nvGrpSpPr>
        <p:grpSpPr>
          <a:xfrm>
            <a:off x="2571033" y="2933913"/>
            <a:ext cx="177480" cy="215280"/>
            <a:chOff x="2571033" y="2933913"/>
            <a:chExt cx="177480" cy="215280"/>
          </a:xfrm>
        </p:grpSpPr>
        <mc:AlternateContent xmlns:mc="http://schemas.openxmlformats.org/markup-compatibility/2006">
          <mc:Choice xmlns:p14="http://schemas.microsoft.com/office/powerpoint/2010/main" Requires="p14">
            <p:contentPart p14:bwMode="auto" r:id="rId12">
              <p14:nvContentPartPr>
                <p14:cNvPr id="481" name="Ink 480">
                  <a:extLst>
                    <a:ext uri="{FF2B5EF4-FFF2-40B4-BE49-F238E27FC236}">
                      <a16:creationId xmlns:a16="http://schemas.microsoft.com/office/drawing/2014/main" id="{733AEB98-A0BE-4434-8EF5-17793590666B}"/>
                    </a:ext>
                  </a:extLst>
                </p14:cNvPr>
                <p14:cNvContentPartPr/>
                <p14:nvPr/>
              </p14:nvContentPartPr>
              <p14:xfrm>
                <a:off x="2571033" y="2933913"/>
                <a:ext cx="9360" cy="215280"/>
              </p14:xfrm>
            </p:contentPart>
          </mc:Choice>
          <mc:Fallback>
            <p:pic>
              <p:nvPicPr>
                <p:cNvPr id="481" name="Ink 480">
                  <a:extLst>
                    <a:ext uri="{FF2B5EF4-FFF2-40B4-BE49-F238E27FC236}">
                      <a16:creationId xmlns:a16="http://schemas.microsoft.com/office/drawing/2014/main" id="{733AEB98-A0BE-4434-8EF5-17793590666B}"/>
                    </a:ext>
                  </a:extLst>
                </p:cNvPr>
                <p:cNvPicPr/>
                <p:nvPr/>
              </p:nvPicPr>
              <p:blipFill>
                <a:blip r:embed="rId13"/>
                <a:stretch>
                  <a:fillRect/>
                </a:stretch>
              </p:blipFill>
              <p:spPr>
                <a:xfrm>
                  <a:off x="2562033" y="2924913"/>
                  <a:ext cx="2700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82" name="Ink 481">
                  <a:extLst>
                    <a:ext uri="{FF2B5EF4-FFF2-40B4-BE49-F238E27FC236}">
                      <a16:creationId xmlns:a16="http://schemas.microsoft.com/office/drawing/2014/main" id="{F5920C75-A166-4DD5-9A22-2F79C938EB9B}"/>
                    </a:ext>
                  </a:extLst>
                </p14:cNvPr>
                <p14:cNvContentPartPr/>
                <p14:nvPr/>
              </p14:nvContentPartPr>
              <p14:xfrm>
                <a:off x="2589033" y="2955513"/>
                <a:ext cx="159480" cy="180360"/>
              </p14:xfrm>
            </p:contentPart>
          </mc:Choice>
          <mc:Fallback>
            <p:pic>
              <p:nvPicPr>
                <p:cNvPr id="482" name="Ink 481">
                  <a:extLst>
                    <a:ext uri="{FF2B5EF4-FFF2-40B4-BE49-F238E27FC236}">
                      <a16:creationId xmlns:a16="http://schemas.microsoft.com/office/drawing/2014/main" id="{F5920C75-A166-4DD5-9A22-2F79C938EB9B}"/>
                    </a:ext>
                  </a:extLst>
                </p:cNvPr>
                <p:cNvPicPr/>
                <p:nvPr/>
              </p:nvPicPr>
              <p:blipFill>
                <a:blip r:embed="rId15"/>
                <a:stretch>
                  <a:fillRect/>
                </a:stretch>
              </p:blipFill>
              <p:spPr>
                <a:xfrm>
                  <a:off x="2580033" y="2946513"/>
                  <a:ext cx="177120" cy="198000"/>
                </a:xfrm>
                <a:prstGeom prst="rect">
                  <a:avLst/>
                </a:prstGeom>
              </p:spPr>
            </p:pic>
          </mc:Fallback>
        </mc:AlternateContent>
      </p:grpSp>
      <p:grpSp>
        <p:nvGrpSpPr>
          <p:cNvPr id="504" name="Group 503">
            <a:extLst>
              <a:ext uri="{FF2B5EF4-FFF2-40B4-BE49-F238E27FC236}">
                <a16:creationId xmlns:a16="http://schemas.microsoft.com/office/drawing/2014/main" id="{B96FA00B-EC11-4866-86DD-7A2E5D36F74D}"/>
              </a:ext>
            </a:extLst>
          </p:cNvPr>
          <p:cNvGrpSpPr/>
          <p:nvPr/>
        </p:nvGrpSpPr>
        <p:grpSpPr>
          <a:xfrm>
            <a:off x="1314993" y="1741233"/>
            <a:ext cx="3064680" cy="1080000"/>
            <a:chOff x="1314993" y="1741233"/>
            <a:chExt cx="3064680" cy="1080000"/>
          </a:xfrm>
        </p:grpSpPr>
        <mc:AlternateContent xmlns:mc="http://schemas.openxmlformats.org/markup-compatibility/2006">
          <mc:Choice xmlns:p14="http://schemas.microsoft.com/office/powerpoint/2010/main" Requires="p14">
            <p:contentPart p14:bwMode="auto" r:id="rId16">
              <p14:nvContentPartPr>
                <p14:cNvPr id="478" name="Ink 477">
                  <a:extLst>
                    <a:ext uri="{FF2B5EF4-FFF2-40B4-BE49-F238E27FC236}">
                      <a16:creationId xmlns:a16="http://schemas.microsoft.com/office/drawing/2014/main" id="{42263B01-4C3A-4FD7-951F-FE3FBA42C30E}"/>
                    </a:ext>
                  </a:extLst>
                </p14:cNvPr>
                <p14:cNvContentPartPr/>
                <p14:nvPr/>
              </p14:nvContentPartPr>
              <p14:xfrm>
                <a:off x="2495793" y="1741233"/>
                <a:ext cx="21600" cy="220320"/>
              </p14:xfrm>
            </p:contentPart>
          </mc:Choice>
          <mc:Fallback>
            <p:pic>
              <p:nvPicPr>
                <p:cNvPr id="478" name="Ink 477">
                  <a:extLst>
                    <a:ext uri="{FF2B5EF4-FFF2-40B4-BE49-F238E27FC236}">
                      <a16:creationId xmlns:a16="http://schemas.microsoft.com/office/drawing/2014/main" id="{42263B01-4C3A-4FD7-951F-FE3FBA42C30E}"/>
                    </a:ext>
                  </a:extLst>
                </p:cNvPr>
                <p:cNvPicPr/>
                <p:nvPr/>
              </p:nvPicPr>
              <p:blipFill>
                <a:blip r:embed="rId17"/>
                <a:stretch>
                  <a:fillRect/>
                </a:stretch>
              </p:blipFill>
              <p:spPr>
                <a:xfrm>
                  <a:off x="2486793" y="1732233"/>
                  <a:ext cx="3924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79" name="Ink 478">
                  <a:extLst>
                    <a:ext uri="{FF2B5EF4-FFF2-40B4-BE49-F238E27FC236}">
                      <a16:creationId xmlns:a16="http://schemas.microsoft.com/office/drawing/2014/main" id="{9965D4D4-3686-4570-BDF7-AF69E6CFE88E}"/>
                    </a:ext>
                  </a:extLst>
                </p14:cNvPr>
                <p14:cNvContentPartPr/>
                <p14:nvPr/>
              </p14:nvContentPartPr>
              <p14:xfrm>
                <a:off x="2488953" y="1803873"/>
                <a:ext cx="182160" cy="154440"/>
              </p14:xfrm>
            </p:contentPart>
          </mc:Choice>
          <mc:Fallback>
            <p:pic>
              <p:nvPicPr>
                <p:cNvPr id="479" name="Ink 478">
                  <a:extLst>
                    <a:ext uri="{FF2B5EF4-FFF2-40B4-BE49-F238E27FC236}">
                      <a16:creationId xmlns:a16="http://schemas.microsoft.com/office/drawing/2014/main" id="{9965D4D4-3686-4570-BDF7-AF69E6CFE88E}"/>
                    </a:ext>
                  </a:extLst>
                </p:cNvPr>
                <p:cNvPicPr/>
                <p:nvPr/>
              </p:nvPicPr>
              <p:blipFill>
                <a:blip r:embed="rId19"/>
                <a:stretch>
                  <a:fillRect/>
                </a:stretch>
              </p:blipFill>
              <p:spPr>
                <a:xfrm>
                  <a:off x="2479935" y="1794873"/>
                  <a:ext cx="199835"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65" name="Ink 464">
                  <a:extLst>
                    <a:ext uri="{FF2B5EF4-FFF2-40B4-BE49-F238E27FC236}">
                      <a16:creationId xmlns:a16="http://schemas.microsoft.com/office/drawing/2014/main" id="{81A95815-22A6-46F5-844D-DA2C3DC2232E}"/>
                    </a:ext>
                  </a:extLst>
                </p14:cNvPr>
                <p14:cNvContentPartPr/>
                <p14:nvPr/>
              </p14:nvContentPartPr>
              <p14:xfrm>
                <a:off x="1316793" y="2495793"/>
                <a:ext cx="2880" cy="184320"/>
              </p14:xfrm>
            </p:contentPart>
          </mc:Choice>
          <mc:Fallback>
            <p:pic>
              <p:nvPicPr>
                <p:cNvPr id="465" name="Ink 464">
                  <a:extLst>
                    <a:ext uri="{FF2B5EF4-FFF2-40B4-BE49-F238E27FC236}">
                      <a16:creationId xmlns:a16="http://schemas.microsoft.com/office/drawing/2014/main" id="{81A95815-22A6-46F5-844D-DA2C3DC2232E}"/>
                    </a:ext>
                  </a:extLst>
                </p:cNvPr>
                <p:cNvPicPr/>
                <p:nvPr/>
              </p:nvPicPr>
              <p:blipFill>
                <a:blip r:embed="rId21"/>
                <a:stretch>
                  <a:fillRect/>
                </a:stretch>
              </p:blipFill>
              <p:spPr>
                <a:xfrm>
                  <a:off x="1307793" y="2486775"/>
                  <a:ext cx="20520" cy="201995"/>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66" name="Ink 465">
                  <a:extLst>
                    <a:ext uri="{FF2B5EF4-FFF2-40B4-BE49-F238E27FC236}">
                      <a16:creationId xmlns:a16="http://schemas.microsoft.com/office/drawing/2014/main" id="{5491E37E-9252-4F9D-B7B8-841CC3330FDF}"/>
                    </a:ext>
                  </a:extLst>
                </p14:cNvPr>
                <p14:cNvContentPartPr/>
                <p14:nvPr/>
              </p14:nvContentPartPr>
              <p14:xfrm>
                <a:off x="1314993" y="2537553"/>
                <a:ext cx="186480" cy="60840"/>
              </p14:xfrm>
            </p:contentPart>
          </mc:Choice>
          <mc:Fallback>
            <p:pic>
              <p:nvPicPr>
                <p:cNvPr id="466" name="Ink 465">
                  <a:extLst>
                    <a:ext uri="{FF2B5EF4-FFF2-40B4-BE49-F238E27FC236}">
                      <a16:creationId xmlns:a16="http://schemas.microsoft.com/office/drawing/2014/main" id="{5491E37E-9252-4F9D-B7B8-841CC3330FDF}"/>
                    </a:ext>
                  </a:extLst>
                </p:cNvPr>
                <p:cNvPicPr/>
                <p:nvPr/>
              </p:nvPicPr>
              <p:blipFill>
                <a:blip r:embed="rId23"/>
                <a:stretch>
                  <a:fillRect/>
                </a:stretch>
              </p:blipFill>
              <p:spPr>
                <a:xfrm>
                  <a:off x="1305993" y="2528553"/>
                  <a:ext cx="2041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67" name="Ink 466">
                  <a:extLst>
                    <a:ext uri="{FF2B5EF4-FFF2-40B4-BE49-F238E27FC236}">
                      <a16:creationId xmlns:a16="http://schemas.microsoft.com/office/drawing/2014/main" id="{805B0501-4316-4E1A-A89C-F57D9D7CF8BA}"/>
                    </a:ext>
                  </a:extLst>
                </p14:cNvPr>
                <p14:cNvContentPartPr/>
                <p14:nvPr/>
              </p14:nvContentPartPr>
              <p14:xfrm>
                <a:off x="1461873" y="2481033"/>
                <a:ext cx="11520" cy="227520"/>
              </p14:xfrm>
            </p:contentPart>
          </mc:Choice>
          <mc:Fallback>
            <p:pic>
              <p:nvPicPr>
                <p:cNvPr id="467" name="Ink 466">
                  <a:extLst>
                    <a:ext uri="{FF2B5EF4-FFF2-40B4-BE49-F238E27FC236}">
                      <a16:creationId xmlns:a16="http://schemas.microsoft.com/office/drawing/2014/main" id="{805B0501-4316-4E1A-A89C-F57D9D7CF8BA}"/>
                    </a:ext>
                  </a:extLst>
                </p:cNvPr>
                <p:cNvPicPr/>
                <p:nvPr/>
              </p:nvPicPr>
              <p:blipFill>
                <a:blip r:embed="rId25"/>
                <a:stretch>
                  <a:fillRect/>
                </a:stretch>
              </p:blipFill>
              <p:spPr>
                <a:xfrm>
                  <a:off x="1452873" y="2472033"/>
                  <a:ext cx="2916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68" name="Ink 467">
                  <a:extLst>
                    <a:ext uri="{FF2B5EF4-FFF2-40B4-BE49-F238E27FC236}">
                      <a16:creationId xmlns:a16="http://schemas.microsoft.com/office/drawing/2014/main" id="{73FF3875-3759-4A78-AE30-6F3F17B3A09D}"/>
                    </a:ext>
                  </a:extLst>
                </p14:cNvPr>
                <p14:cNvContentPartPr/>
                <p14:nvPr/>
              </p14:nvContentPartPr>
              <p14:xfrm>
                <a:off x="1519113" y="2592993"/>
                <a:ext cx="167760" cy="223560"/>
              </p14:xfrm>
            </p:contentPart>
          </mc:Choice>
          <mc:Fallback>
            <p:pic>
              <p:nvPicPr>
                <p:cNvPr id="468" name="Ink 467">
                  <a:extLst>
                    <a:ext uri="{FF2B5EF4-FFF2-40B4-BE49-F238E27FC236}">
                      <a16:creationId xmlns:a16="http://schemas.microsoft.com/office/drawing/2014/main" id="{73FF3875-3759-4A78-AE30-6F3F17B3A09D}"/>
                    </a:ext>
                  </a:extLst>
                </p:cNvPr>
                <p:cNvPicPr/>
                <p:nvPr/>
              </p:nvPicPr>
              <p:blipFill>
                <a:blip r:embed="rId27"/>
                <a:stretch>
                  <a:fillRect/>
                </a:stretch>
              </p:blipFill>
              <p:spPr>
                <a:xfrm>
                  <a:off x="1510113" y="2583993"/>
                  <a:ext cx="18540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69" name="Ink 468">
                  <a:extLst>
                    <a:ext uri="{FF2B5EF4-FFF2-40B4-BE49-F238E27FC236}">
                      <a16:creationId xmlns:a16="http://schemas.microsoft.com/office/drawing/2014/main" id="{B01E9EA7-BC26-4616-93FC-A4D2B94B345C}"/>
                    </a:ext>
                  </a:extLst>
                </p14:cNvPr>
                <p14:cNvContentPartPr/>
                <p14:nvPr/>
              </p14:nvContentPartPr>
              <p14:xfrm>
                <a:off x="1774713" y="2502993"/>
                <a:ext cx="27360" cy="167760"/>
              </p14:xfrm>
            </p:contentPart>
          </mc:Choice>
          <mc:Fallback>
            <p:pic>
              <p:nvPicPr>
                <p:cNvPr id="469" name="Ink 468">
                  <a:extLst>
                    <a:ext uri="{FF2B5EF4-FFF2-40B4-BE49-F238E27FC236}">
                      <a16:creationId xmlns:a16="http://schemas.microsoft.com/office/drawing/2014/main" id="{B01E9EA7-BC26-4616-93FC-A4D2B94B345C}"/>
                    </a:ext>
                  </a:extLst>
                </p:cNvPr>
                <p:cNvPicPr/>
                <p:nvPr/>
              </p:nvPicPr>
              <p:blipFill>
                <a:blip r:embed="rId29"/>
                <a:stretch>
                  <a:fillRect/>
                </a:stretch>
              </p:blipFill>
              <p:spPr>
                <a:xfrm>
                  <a:off x="1765713" y="2493993"/>
                  <a:ext cx="450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70" name="Ink 469">
                  <a:extLst>
                    <a:ext uri="{FF2B5EF4-FFF2-40B4-BE49-F238E27FC236}">
                      <a16:creationId xmlns:a16="http://schemas.microsoft.com/office/drawing/2014/main" id="{D8517E8C-B071-4CB6-8740-F052B87D25DA}"/>
                    </a:ext>
                  </a:extLst>
                </p14:cNvPr>
                <p14:cNvContentPartPr/>
                <p14:nvPr/>
              </p14:nvContentPartPr>
              <p14:xfrm>
                <a:off x="1774713" y="2504073"/>
                <a:ext cx="242640" cy="141840"/>
              </p14:xfrm>
            </p:contentPart>
          </mc:Choice>
          <mc:Fallback>
            <p:pic>
              <p:nvPicPr>
                <p:cNvPr id="470" name="Ink 469">
                  <a:extLst>
                    <a:ext uri="{FF2B5EF4-FFF2-40B4-BE49-F238E27FC236}">
                      <a16:creationId xmlns:a16="http://schemas.microsoft.com/office/drawing/2014/main" id="{D8517E8C-B071-4CB6-8740-F052B87D25DA}"/>
                    </a:ext>
                  </a:extLst>
                </p:cNvPr>
                <p:cNvPicPr/>
                <p:nvPr/>
              </p:nvPicPr>
              <p:blipFill>
                <a:blip r:embed="rId31"/>
                <a:stretch>
                  <a:fillRect/>
                </a:stretch>
              </p:blipFill>
              <p:spPr>
                <a:xfrm>
                  <a:off x="1765713" y="2495050"/>
                  <a:ext cx="260280" cy="159525"/>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71" name="Ink 470">
                  <a:extLst>
                    <a:ext uri="{FF2B5EF4-FFF2-40B4-BE49-F238E27FC236}">
                      <a16:creationId xmlns:a16="http://schemas.microsoft.com/office/drawing/2014/main" id="{CCCFC386-0BBE-4C05-94F0-01E74A384EFC}"/>
                    </a:ext>
                  </a:extLst>
                </p14:cNvPr>
                <p14:cNvContentPartPr/>
                <p14:nvPr/>
              </p14:nvContentPartPr>
              <p14:xfrm>
                <a:off x="2021673" y="2351793"/>
                <a:ext cx="8280" cy="266760"/>
              </p14:xfrm>
            </p:contentPart>
          </mc:Choice>
          <mc:Fallback>
            <p:pic>
              <p:nvPicPr>
                <p:cNvPr id="471" name="Ink 470">
                  <a:extLst>
                    <a:ext uri="{FF2B5EF4-FFF2-40B4-BE49-F238E27FC236}">
                      <a16:creationId xmlns:a16="http://schemas.microsoft.com/office/drawing/2014/main" id="{CCCFC386-0BBE-4C05-94F0-01E74A384EFC}"/>
                    </a:ext>
                  </a:extLst>
                </p:cNvPr>
                <p:cNvPicPr/>
                <p:nvPr/>
              </p:nvPicPr>
              <p:blipFill>
                <a:blip r:embed="rId33"/>
                <a:stretch>
                  <a:fillRect/>
                </a:stretch>
              </p:blipFill>
              <p:spPr>
                <a:xfrm>
                  <a:off x="2012673" y="2342793"/>
                  <a:ext cx="2592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72" name="Ink 471">
                  <a:extLst>
                    <a:ext uri="{FF2B5EF4-FFF2-40B4-BE49-F238E27FC236}">
                      <a16:creationId xmlns:a16="http://schemas.microsoft.com/office/drawing/2014/main" id="{AE0DCA35-7B3D-4503-AA03-6E31570CB74C}"/>
                    </a:ext>
                  </a:extLst>
                </p14:cNvPr>
                <p14:cNvContentPartPr/>
                <p14:nvPr/>
              </p14:nvContentPartPr>
              <p14:xfrm>
                <a:off x="1557273" y="2193393"/>
                <a:ext cx="9360" cy="201240"/>
              </p14:xfrm>
            </p:contentPart>
          </mc:Choice>
          <mc:Fallback>
            <p:pic>
              <p:nvPicPr>
                <p:cNvPr id="472" name="Ink 471">
                  <a:extLst>
                    <a:ext uri="{FF2B5EF4-FFF2-40B4-BE49-F238E27FC236}">
                      <a16:creationId xmlns:a16="http://schemas.microsoft.com/office/drawing/2014/main" id="{AE0DCA35-7B3D-4503-AA03-6E31570CB74C}"/>
                    </a:ext>
                  </a:extLst>
                </p:cNvPr>
                <p:cNvPicPr/>
                <p:nvPr/>
              </p:nvPicPr>
              <p:blipFill>
                <a:blip r:embed="rId35"/>
                <a:stretch>
                  <a:fillRect/>
                </a:stretch>
              </p:blipFill>
              <p:spPr>
                <a:xfrm>
                  <a:off x="1547913" y="2184393"/>
                  <a:ext cx="27706"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73" name="Ink 472">
                  <a:extLst>
                    <a:ext uri="{FF2B5EF4-FFF2-40B4-BE49-F238E27FC236}">
                      <a16:creationId xmlns:a16="http://schemas.microsoft.com/office/drawing/2014/main" id="{DDC1A32F-032D-44B7-91C4-87170B009D68}"/>
                    </a:ext>
                  </a:extLst>
                </p14:cNvPr>
                <p14:cNvContentPartPr/>
                <p14:nvPr/>
              </p14:nvContentPartPr>
              <p14:xfrm>
                <a:off x="1502193" y="2276913"/>
                <a:ext cx="146160" cy="23400"/>
              </p14:xfrm>
            </p:contentPart>
          </mc:Choice>
          <mc:Fallback>
            <p:pic>
              <p:nvPicPr>
                <p:cNvPr id="473" name="Ink 472">
                  <a:extLst>
                    <a:ext uri="{FF2B5EF4-FFF2-40B4-BE49-F238E27FC236}">
                      <a16:creationId xmlns:a16="http://schemas.microsoft.com/office/drawing/2014/main" id="{DDC1A32F-032D-44B7-91C4-87170B009D68}"/>
                    </a:ext>
                  </a:extLst>
                </p:cNvPr>
                <p:cNvPicPr/>
                <p:nvPr/>
              </p:nvPicPr>
              <p:blipFill>
                <a:blip r:embed="rId37"/>
                <a:stretch>
                  <a:fillRect/>
                </a:stretch>
              </p:blipFill>
              <p:spPr>
                <a:xfrm>
                  <a:off x="1493193" y="2267913"/>
                  <a:ext cx="1638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74" name="Ink 473">
                  <a:extLst>
                    <a:ext uri="{FF2B5EF4-FFF2-40B4-BE49-F238E27FC236}">
                      <a16:creationId xmlns:a16="http://schemas.microsoft.com/office/drawing/2014/main" id="{2697FFC5-0D21-45A1-AA44-209FA0CEB5B1}"/>
                    </a:ext>
                  </a:extLst>
                </p14:cNvPr>
                <p14:cNvContentPartPr/>
                <p14:nvPr/>
              </p14:nvContentPartPr>
              <p14:xfrm>
                <a:off x="1385193" y="2173593"/>
                <a:ext cx="354960" cy="230760"/>
              </p14:xfrm>
            </p:contentPart>
          </mc:Choice>
          <mc:Fallback>
            <p:pic>
              <p:nvPicPr>
                <p:cNvPr id="474" name="Ink 473">
                  <a:extLst>
                    <a:ext uri="{FF2B5EF4-FFF2-40B4-BE49-F238E27FC236}">
                      <a16:creationId xmlns:a16="http://schemas.microsoft.com/office/drawing/2014/main" id="{2697FFC5-0D21-45A1-AA44-209FA0CEB5B1}"/>
                    </a:ext>
                  </a:extLst>
                </p:cNvPr>
                <p:cNvPicPr/>
                <p:nvPr/>
              </p:nvPicPr>
              <p:blipFill>
                <a:blip r:embed="rId39"/>
                <a:stretch>
                  <a:fillRect/>
                </a:stretch>
              </p:blipFill>
              <p:spPr>
                <a:xfrm>
                  <a:off x="1376202" y="2164579"/>
                  <a:ext cx="372582" cy="248428"/>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75" name="Ink 474">
                  <a:extLst>
                    <a:ext uri="{FF2B5EF4-FFF2-40B4-BE49-F238E27FC236}">
                      <a16:creationId xmlns:a16="http://schemas.microsoft.com/office/drawing/2014/main" id="{262CE147-3F88-4C9E-B3F2-B00109C374DA}"/>
                    </a:ext>
                  </a:extLst>
                </p14:cNvPr>
                <p14:cNvContentPartPr/>
                <p14:nvPr/>
              </p14:nvContentPartPr>
              <p14:xfrm>
                <a:off x="2098713" y="2437473"/>
                <a:ext cx="300960" cy="40680"/>
              </p14:xfrm>
            </p:contentPart>
          </mc:Choice>
          <mc:Fallback>
            <p:pic>
              <p:nvPicPr>
                <p:cNvPr id="475" name="Ink 474">
                  <a:extLst>
                    <a:ext uri="{FF2B5EF4-FFF2-40B4-BE49-F238E27FC236}">
                      <a16:creationId xmlns:a16="http://schemas.microsoft.com/office/drawing/2014/main" id="{262CE147-3F88-4C9E-B3F2-B00109C374DA}"/>
                    </a:ext>
                  </a:extLst>
                </p:cNvPr>
                <p:cNvPicPr/>
                <p:nvPr/>
              </p:nvPicPr>
              <p:blipFill>
                <a:blip r:embed="rId41"/>
                <a:stretch>
                  <a:fillRect/>
                </a:stretch>
              </p:blipFill>
              <p:spPr>
                <a:xfrm>
                  <a:off x="2089713" y="2428473"/>
                  <a:ext cx="3186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76" name="Ink 475">
                  <a:extLst>
                    <a:ext uri="{FF2B5EF4-FFF2-40B4-BE49-F238E27FC236}">
                      <a16:creationId xmlns:a16="http://schemas.microsoft.com/office/drawing/2014/main" id="{EFDD43BB-5180-47E0-A2D1-0F1EFFCFDEBC}"/>
                    </a:ext>
                  </a:extLst>
                </p14:cNvPr>
                <p14:cNvContentPartPr/>
                <p14:nvPr/>
              </p14:nvContentPartPr>
              <p14:xfrm>
                <a:off x="2518473" y="2338833"/>
                <a:ext cx="263520" cy="181440"/>
              </p14:xfrm>
            </p:contentPart>
          </mc:Choice>
          <mc:Fallback>
            <p:pic>
              <p:nvPicPr>
                <p:cNvPr id="476" name="Ink 475">
                  <a:extLst>
                    <a:ext uri="{FF2B5EF4-FFF2-40B4-BE49-F238E27FC236}">
                      <a16:creationId xmlns:a16="http://schemas.microsoft.com/office/drawing/2014/main" id="{EFDD43BB-5180-47E0-A2D1-0F1EFFCFDEBC}"/>
                    </a:ext>
                  </a:extLst>
                </p:cNvPr>
                <p:cNvPicPr/>
                <p:nvPr/>
              </p:nvPicPr>
              <p:blipFill>
                <a:blip r:embed="rId43"/>
                <a:stretch>
                  <a:fillRect/>
                </a:stretch>
              </p:blipFill>
              <p:spPr>
                <a:xfrm>
                  <a:off x="2509473" y="2329833"/>
                  <a:ext cx="28116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77" name="Ink 476">
                  <a:extLst>
                    <a:ext uri="{FF2B5EF4-FFF2-40B4-BE49-F238E27FC236}">
                      <a16:creationId xmlns:a16="http://schemas.microsoft.com/office/drawing/2014/main" id="{65324529-C0E1-492F-9237-025D1D85B5D4}"/>
                    </a:ext>
                  </a:extLst>
                </p14:cNvPr>
                <p14:cNvContentPartPr/>
                <p14:nvPr/>
              </p14:nvContentPartPr>
              <p14:xfrm>
                <a:off x="2604513" y="2055153"/>
                <a:ext cx="9360" cy="134640"/>
              </p14:xfrm>
            </p:contentPart>
          </mc:Choice>
          <mc:Fallback>
            <p:pic>
              <p:nvPicPr>
                <p:cNvPr id="477" name="Ink 476">
                  <a:extLst>
                    <a:ext uri="{FF2B5EF4-FFF2-40B4-BE49-F238E27FC236}">
                      <a16:creationId xmlns:a16="http://schemas.microsoft.com/office/drawing/2014/main" id="{65324529-C0E1-492F-9237-025D1D85B5D4}"/>
                    </a:ext>
                  </a:extLst>
                </p:cNvPr>
                <p:cNvPicPr/>
                <p:nvPr/>
              </p:nvPicPr>
              <p:blipFill>
                <a:blip r:embed="rId45"/>
                <a:stretch>
                  <a:fillRect/>
                </a:stretch>
              </p:blipFill>
              <p:spPr>
                <a:xfrm>
                  <a:off x="2595513" y="2046153"/>
                  <a:ext cx="270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80" name="Ink 479">
                  <a:extLst>
                    <a:ext uri="{FF2B5EF4-FFF2-40B4-BE49-F238E27FC236}">
                      <a16:creationId xmlns:a16="http://schemas.microsoft.com/office/drawing/2014/main" id="{2413205C-4F72-47FE-B77F-F05EA3842DAF}"/>
                    </a:ext>
                  </a:extLst>
                </p14:cNvPr>
                <p14:cNvContentPartPr/>
                <p14:nvPr/>
              </p14:nvContentPartPr>
              <p14:xfrm>
                <a:off x="2621433" y="2619993"/>
                <a:ext cx="9360" cy="201240"/>
              </p14:xfrm>
            </p:contentPart>
          </mc:Choice>
          <mc:Fallback>
            <p:pic>
              <p:nvPicPr>
                <p:cNvPr id="480" name="Ink 479">
                  <a:extLst>
                    <a:ext uri="{FF2B5EF4-FFF2-40B4-BE49-F238E27FC236}">
                      <a16:creationId xmlns:a16="http://schemas.microsoft.com/office/drawing/2014/main" id="{2413205C-4F72-47FE-B77F-F05EA3842DAF}"/>
                    </a:ext>
                  </a:extLst>
                </p:cNvPr>
                <p:cNvPicPr/>
                <p:nvPr/>
              </p:nvPicPr>
              <p:blipFill>
                <a:blip r:embed="rId47"/>
                <a:stretch>
                  <a:fillRect/>
                </a:stretch>
              </p:blipFill>
              <p:spPr>
                <a:xfrm>
                  <a:off x="2612433" y="2610993"/>
                  <a:ext cx="2700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86" name="Ink 485">
                  <a:extLst>
                    <a:ext uri="{FF2B5EF4-FFF2-40B4-BE49-F238E27FC236}">
                      <a16:creationId xmlns:a16="http://schemas.microsoft.com/office/drawing/2014/main" id="{9AA807B8-BE1A-4FD6-9611-76406A77D8C5}"/>
                    </a:ext>
                  </a:extLst>
                </p14:cNvPr>
                <p14:cNvContentPartPr/>
                <p14:nvPr/>
              </p14:nvContentPartPr>
              <p14:xfrm>
                <a:off x="2870193" y="2349633"/>
                <a:ext cx="269640" cy="30600"/>
              </p14:xfrm>
            </p:contentPart>
          </mc:Choice>
          <mc:Fallback>
            <p:pic>
              <p:nvPicPr>
                <p:cNvPr id="486" name="Ink 485">
                  <a:extLst>
                    <a:ext uri="{FF2B5EF4-FFF2-40B4-BE49-F238E27FC236}">
                      <a16:creationId xmlns:a16="http://schemas.microsoft.com/office/drawing/2014/main" id="{9AA807B8-BE1A-4FD6-9611-76406A77D8C5}"/>
                    </a:ext>
                  </a:extLst>
                </p:cNvPr>
                <p:cNvPicPr/>
                <p:nvPr/>
              </p:nvPicPr>
              <p:blipFill>
                <a:blip r:embed="rId49"/>
                <a:stretch>
                  <a:fillRect/>
                </a:stretch>
              </p:blipFill>
              <p:spPr>
                <a:xfrm>
                  <a:off x="2861181" y="2340633"/>
                  <a:ext cx="287304"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87" name="Ink 486">
                  <a:extLst>
                    <a:ext uri="{FF2B5EF4-FFF2-40B4-BE49-F238E27FC236}">
                      <a16:creationId xmlns:a16="http://schemas.microsoft.com/office/drawing/2014/main" id="{7C6D1F4E-38C8-433F-A3F9-75D9A1B96DA9}"/>
                    </a:ext>
                  </a:extLst>
                </p14:cNvPr>
                <p14:cNvContentPartPr/>
                <p14:nvPr/>
              </p14:nvContentPartPr>
              <p14:xfrm>
                <a:off x="3268353" y="2266113"/>
                <a:ext cx="267120" cy="205200"/>
              </p14:xfrm>
            </p:contentPart>
          </mc:Choice>
          <mc:Fallback>
            <p:pic>
              <p:nvPicPr>
                <p:cNvPr id="487" name="Ink 486">
                  <a:extLst>
                    <a:ext uri="{FF2B5EF4-FFF2-40B4-BE49-F238E27FC236}">
                      <a16:creationId xmlns:a16="http://schemas.microsoft.com/office/drawing/2014/main" id="{7C6D1F4E-38C8-433F-A3F9-75D9A1B96DA9}"/>
                    </a:ext>
                  </a:extLst>
                </p:cNvPr>
                <p:cNvPicPr/>
                <p:nvPr/>
              </p:nvPicPr>
              <p:blipFill>
                <a:blip r:embed="rId51"/>
                <a:stretch>
                  <a:fillRect/>
                </a:stretch>
              </p:blipFill>
              <p:spPr>
                <a:xfrm>
                  <a:off x="3259365" y="2257113"/>
                  <a:ext cx="284736"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88" name="Ink 487">
                  <a:extLst>
                    <a:ext uri="{FF2B5EF4-FFF2-40B4-BE49-F238E27FC236}">
                      <a16:creationId xmlns:a16="http://schemas.microsoft.com/office/drawing/2014/main" id="{A23C74E2-A601-4155-BFBF-95C2A61F9AEA}"/>
                    </a:ext>
                  </a:extLst>
                </p14:cNvPr>
                <p14:cNvContentPartPr/>
                <p14:nvPr/>
              </p14:nvContentPartPr>
              <p14:xfrm>
                <a:off x="3566793" y="2076393"/>
                <a:ext cx="174240" cy="109440"/>
              </p14:xfrm>
            </p:contentPart>
          </mc:Choice>
          <mc:Fallback>
            <p:pic>
              <p:nvPicPr>
                <p:cNvPr id="488" name="Ink 487">
                  <a:extLst>
                    <a:ext uri="{FF2B5EF4-FFF2-40B4-BE49-F238E27FC236}">
                      <a16:creationId xmlns:a16="http://schemas.microsoft.com/office/drawing/2014/main" id="{A23C74E2-A601-4155-BFBF-95C2A61F9AEA}"/>
                    </a:ext>
                  </a:extLst>
                </p:cNvPr>
                <p:cNvPicPr/>
                <p:nvPr/>
              </p:nvPicPr>
              <p:blipFill>
                <a:blip r:embed="rId53"/>
                <a:stretch>
                  <a:fillRect/>
                </a:stretch>
              </p:blipFill>
              <p:spPr>
                <a:xfrm>
                  <a:off x="3557793" y="2067393"/>
                  <a:ext cx="1918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89" name="Ink 488">
                  <a:extLst>
                    <a:ext uri="{FF2B5EF4-FFF2-40B4-BE49-F238E27FC236}">
                      <a16:creationId xmlns:a16="http://schemas.microsoft.com/office/drawing/2014/main" id="{C8B9355A-C40B-4880-9DEB-E139C75425C5}"/>
                    </a:ext>
                  </a:extLst>
                </p14:cNvPr>
                <p14:cNvContentPartPr/>
                <p14:nvPr/>
              </p14:nvContentPartPr>
              <p14:xfrm>
                <a:off x="3600273" y="2129673"/>
                <a:ext cx="202320" cy="121320"/>
              </p14:xfrm>
            </p:contentPart>
          </mc:Choice>
          <mc:Fallback>
            <p:pic>
              <p:nvPicPr>
                <p:cNvPr id="489" name="Ink 488">
                  <a:extLst>
                    <a:ext uri="{FF2B5EF4-FFF2-40B4-BE49-F238E27FC236}">
                      <a16:creationId xmlns:a16="http://schemas.microsoft.com/office/drawing/2014/main" id="{C8B9355A-C40B-4880-9DEB-E139C75425C5}"/>
                    </a:ext>
                  </a:extLst>
                </p:cNvPr>
                <p:cNvPicPr/>
                <p:nvPr/>
              </p:nvPicPr>
              <p:blipFill>
                <a:blip r:embed="rId55"/>
                <a:stretch>
                  <a:fillRect/>
                </a:stretch>
              </p:blipFill>
              <p:spPr>
                <a:xfrm>
                  <a:off x="3591257" y="2120673"/>
                  <a:ext cx="219991"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90" name="Ink 489">
                  <a:extLst>
                    <a:ext uri="{FF2B5EF4-FFF2-40B4-BE49-F238E27FC236}">
                      <a16:creationId xmlns:a16="http://schemas.microsoft.com/office/drawing/2014/main" id="{CB5741C4-F20F-4A8C-A86C-3A45627C210E}"/>
                    </a:ext>
                  </a:extLst>
                </p14:cNvPr>
                <p14:cNvContentPartPr/>
                <p14:nvPr/>
              </p14:nvContentPartPr>
              <p14:xfrm>
                <a:off x="3826353" y="1928073"/>
                <a:ext cx="268560" cy="172800"/>
              </p14:xfrm>
            </p:contentPart>
          </mc:Choice>
          <mc:Fallback>
            <p:pic>
              <p:nvPicPr>
                <p:cNvPr id="490" name="Ink 489">
                  <a:extLst>
                    <a:ext uri="{FF2B5EF4-FFF2-40B4-BE49-F238E27FC236}">
                      <a16:creationId xmlns:a16="http://schemas.microsoft.com/office/drawing/2014/main" id="{CB5741C4-F20F-4A8C-A86C-3A45627C210E}"/>
                    </a:ext>
                  </a:extLst>
                </p:cNvPr>
                <p:cNvPicPr/>
                <p:nvPr/>
              </p:nvPicPr>
              <p:blipFill>
                <a:blip r:embed="rId57"/>
                <a:stretch>
                  <a:fillRect/>
                </a:stretch>
              </p:blipFill>
              <p:spPr>
                <a:xfrm>
                  <a:off x="3817353" y="1919054"/>
                  <a:ext cx="286200" cy="190477"/>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91" name="Ink 490">
                  <a:extLst>
                    <a:ext uri="{FF2B5EF4-FFF2-40B4-BE49-F238E27FC236}">
                      <a16:creationId xmlns:a16="http://schemas.microsoft.com/office/drawing/2014/main" id="{70E16A09-058B-4E54-BCE1-CBBD06422B75}"/>
                    </a:ext>
                  </a:extLst>
                </p14:cNvPr>
                <p14:cNvContentPartPr/>
                <p14:nvPr/>
              </p14:nvContentPartPr>
              <p14:xfrm>
                <a:off x="3565713" y="2462673"/>
                <a:ext cx="226800" cy="146520"/>
              </p14:xfrm>
            </p:contentPart>
          </mc:Choice>
          <mc:Fallback>
            <p:pic>
              <p:nvPicPr>
                <p:cNvPr id="491" name="Ink 490">
                  <a:extLst>
                    <a:ext uri="{FF2B5EF4-FFF2-40B4-BE49-F238E27FC236}">
                      <a16:creationId xmlns:a16="http://schemas.microsoft.com/office/drawing/2014/main" id="{70E16A09-058B-4E54-BCE1-CBBD06422B75}"/>
                    </a:ext>
                  </a:extLst>
                </p:cNvPr>
                <p:cNvPicPr/>
                <p:nvPr/>
              </p:nvPicPr>
              <p:blipFill>
                <a:blip r:embed="rId59"/>
                <a:stretch>
                  <a:fillRect/>
                </a:stretch>
              </p:blipFill>
              <p:spPr>
                <a:xfrm>
                  <a:off x="3556713" y="2453673"/>
                  <a:ext cx="2444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92" name="Ink 491">
                  <a:extLst>
                    <a:ext uri="{FF2B5EF4-FFF2-40B4-BE49-F238E27FC236}">
                      <a16:creationId xmlns:a16="http://schemas.microsoft.com/office/drawing/2014/main" id="{4E22882B-C6D8-4877-B426-77A7ED0264D5}"/>
                    </a:ext>
                  </a:extLst>
                </p14:cNvPr>
                <p14:cNvContentPartPr/>
                <p14:nvPr/>
              </p14:nvContentPartPr>
              <p14:xfrm>
                <a:off x="3827433" y="2592993"/>
                <a:ext cx="268200" cy="182160"/>
              </p14:xfrm>
            </p:contentPart>
          </mc:Choice>
          <mc:Fallback>
            <p:pic>
              <p:nvPicPr>
                <p:cNvPr id="492" name="Ink 491">
                  <a:extLst>
                    <a:ext uri="{FF2B5EF4-FFF2-40B4-BE49-F238E27FC236}">
                      <a16:creationId xmlns:a16="http://schemas.microsoft.com/office/drawing/2014/main" id="{4E22882B-C6D8-4877-B426-77A7ED0264D5}"/>
                    </a:ext>
                  </a:extLst>
                </p:cNvPr>
                <p:cNvPicPr/>
                <p:nvPr/>
              </p:nvPicPr>
              <p:blipFill>
                <a:blip r:embed="rId61"/>
                <a:stretch>
                  <a:fillRect/>
                </a:stretch>
              </p:blipFill>
              <p:spPr>
                <a:xfrm>
                  <a:off x="3818433" y="2583993"/>
                  <a:ext cx="2858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93" name="Ink 492">
                  <a:extLst>
                    <a:ext uri="{FF2B5EF4-FFF2-40B4-BE49-F238E27FC236}">
                      <a16:creationId xmlns:a16="http://schemas.microsoft.com/office/drawing/2014/main" id="{65FC01C2-2777-4EE4-83EA-7D78E2A15800}"/>
                    </a:ext>
                  </a:extLst>
                </p14:cNvPr>
                <p14:cNvContentPartPr/>
                <p14:nvPr/>
              </p14:nvContentPartPr>
              <p14:xfrm>
                <a:off x="4077993" y="2479953"/>
                <a:ext cx="178560" cy="12600"/>
              </p14:xfrm>
            </p:contentPart>
          </mc:Choice>
          <mc:Fallback>
            <p:pic>
              <p:nvPicPr>
                <p:cNvPr id="493" name="Ink 492">
                  <a:extLst>
                    <a:ext uri="{FF2B5EF4-FFF2-40B4-BE49-F238E27FC236}">
                      <a16:creationId xmlns:a16="http://schemas.microsoft.com/office/drawing/2014/main" id="{65FC01C2-2777-4EE4-83EA-7D78E2A15800}"/>
                    </a:ext>
                  </a:extLst>
                </p:cNvPr>
                <p:cNvPicPr/>
                <p:nvPr/>
              </p:nvPicPr>
              <p:blipFill>
                <a:blip r:embed="rId63"/>
                <a:stretch>
                  <a:fillRect/>
                </a:stretch>
              </p:blipFill>
              <p:spPr>
                <a:xfrm>
                  <a:off x="4068993" y="2470953"/>
                  <a:ext cx="1962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94" name="Ink 493">
                  <a:extLst>
                    <a:ext uri="{FF2B5EF4-FFF2-40B4-BE49-F238E27FC236}">
                      <a16:creationId xmlns:a16="http://schemas.microsoft.com/office/drawing/2014/main" id="{FA276827-1CD8-420A-A629-F6DC55D79800}"/>
                    </a:ext>
                  </a:extLst>
                </p14:cNvPr>
                <p14:cNvContentPartPr/>
                <p14:nvPr/>
              </p14:nvContentPartPr>
              <p14:xfrm>
                <a:off x="4003113" y="2354313"/>
                <a:ext cx="376560" cy="218880"/>
              </p14:xfrm>
            </p:contentPart>
          </mc:Choice>
          <mc:Fallback>
            <p:pic>
              <p:nvPicPr>
                <p:cNvPr id="494" name="Ink 493">
                  <a:extLst>
                    <a:ext uri="{FF2B5EF4-FFF2-40B4-BE49-F238E27FC236}">
                      <a16:creationId xmlns:a16="http://schemas.microsoft.com/office/drawing/2014/main" id="{FA276827-1CD8-420A-A629-F6DC55D79800}"/>
                    </a:ext>
                  </a:extLst>
                </p:cNvPr>
                <p:cNvPicPr/>
                <p:nvPr/>
              </p:nvPicPr>
              <p:blipFill>
                <a:blip r:embed="rId65"/>
                <a:stretch>
                  <a:fillRect/>
                </a:stretch>
              </p:blipFill>
              <p:spPr>
                <a:xfrm>
                  <a:off x="3994113" y="2345328"/>
                  <a:ext cx="394200" cy="236491"/>
                </a:xfrm>
                <a:prstGeom prst="rect">
                  <a:avLst/>
                </a:prstGeom>
              </p:spPr>
            </p:pic>
          </mc:Fallback>
        </mc:AlternateContent>
      </p:grpSp>
      <p:grpSp>
        <p:nvGrpSpPr>
          <p:cNvPr id="503" name="Group 502">
            <a:extLst>
              <a:ext uri="{FF2B5EF4-FFF2-40B4-BE49-F238E27FC236}">
                <a16:creationId xmlns:a16="http://schemas.microsoft.com/office/drawing/2014/main" id="{9D19AC97-A34C-4245-A7B9-CD68FA448DEE}"/>
              </a:ext>
            </a:extLst>
          </p:cNvPr>
          <p:cNvGrpSpPr/>
          <p:nvPr/>
        </p:nvGrpSpPr>
        <p:grpSpPr>
          <a:xfrm>
            <a:off x="4760913" y="2313273"/>
            <a:ext cx="1313280" cy="195120"/>
            <a:chOff x="4760913" y="2313273"/>
            <a:chExt cx="1313280" cy="195120"/>
          </a:xfrm>
        </p:grpSpPr>
        <mc:AlternateContent xmlns:mc="http://schemas.openxmlformats.org/markup-compatibility/2006">
          <mc:Choice xmlns:p14="http://schemas.microsoft.com/office/powerpoint/2010/main" Requires="p14">
            <p:contentPart p14:bwMode="auto" r:id="rId66">
              <p14:nvContentPartPr>
                <p14:cNvPr id="495" name="Ink 494">
                  <a:extLst>
                    <a:ext uri="{FF2B5EF4-FFF2-40B4-BE49-F238E27FC236}">
                      <a16:creationId xmlns:a16="http://schemas.microsoft.com/office/drawing/2014/main" id="{FF53BA53-299C-4B34-B659-AF351806BFE0}"/>
                    </a:ext>
                  </a:extLst>
                </p14:cNvPr>
                <p14:cNvContentPartPr/>
                <p14:nvPr/>
              </p14:nvContentPartPr>
              <p14:xfrm>
                <a:off x="4760913" y="2402193"/>
                <a:ext cx="1138320" cy="20880"/>
              </p14:xfrm>
            </p:contentPart>
          </mc:Choice>
          <mc:Fallback>
            <p:pic>
              <p:nvPicPr>
                <p:cNvPr id="495" name="Ink 494">
                  <a:extLst>
                    <a:ext uri="{FF2B5EF4-FFF2-40B4-BE49-F238E27FC236}">
                      <a16:creationId xmlns:a16="http://schemas.microsoft.com/office/drawing/2014/main" id="{FF53BA53-299C-4B34-B659-AF351806BFE0}"/>
                    </a:ext>
                  </a:extLst>
                </p:cNvPr>
                <p:cNvPicPr/>
                <p:nvPr/>
              </p:nvPicPr>
              <p:blipFill>
                <a:blip r:embed="rId67"/>
                <a:stretch>
                  <a:fillRect/>
                </a:stretch>
              </p:blipFill>
              <p:spPr>
                <a:xfrm>
                  <a:off x="4751916" y="2393193"/>
                  <a:ext cx="1155954"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96" name="Ink 495">
                  <a:extLst>
                    <a:ext uri="{FF2B5EF4-FFF2-40B4-BE49-F238E27FC236}">
                      <a16:creationId xmlns:a16="http://schemas.microsoft.com/office/drawing/2014/main" id="{D30905B4-A940-4FB5-BC9A-A617FE2C6262}"/>
                    </a:ext>
                  </a:extLst>
                </p14:cNvPr>
                <p14:cNvContentPartPr/>
                <p14:nvPr/>
              </p14:nvContentPartPr>
              <p14:xfrm>
                <a:off x="5841993" y="2313273"/>
                <a:ext cx="232200" cy="195120"/>
              </p14:xfrm>
            </p:contentPart>
          </mc:Choice>
          <mc:Fallback>
            <p:pic>
              <p:nvPicPr>
                <p:cNvPr id="496" name="Ink 495">
                  <a:extLst>
                    <a:ext uri="{FF2B5EF4-FFF2-40B4-BE49-F238E27FC236}">
                      <a16:creationId xmlns:a16="http://schemas.microsoft.com/office/drawing/2014/main" id="{D30905B4-A940-4FB5-BC9A-A617FE2C6262}"/>
                    </a:ext>
                  </a:extLst>
                </p:cNvPr>
                <p:cNvPicPr/>
                <p:nvPr/>
              </p:nvPicPr>
              <p:blipFill>
                <a:blip r:embed="rId69"/>
                <a:stretch>
                  <a:fillRect/>
                </a:stretch>
              </p:blipFill>
              <p:spPr>
                <a:xfrm>
                  <a:off x="5832993" y="2304273"/>
                  <a:ext cx="249840" cy="212760"/>
                </a:xfrm>
                <a:prstGeom prst="rect">
                  <a:avLst/>
                </a:prstGeom>
              </p:spPr>
            </p:pic>
          </mc:Fallback>
        </mc:AlternateContent>
      </p:grpSp>
      <p:grpSp>
        <p:nvGrpSpPr>
          <p:cNvPr id="525" name="Group 524">
            <a:extLst>
              <a:ext uri="{FF2B5EF4-FFF2-40B4-BE49-F238E27FC236}">
                <a16:creationId xmlns:a16="http://schemas.microsoft.com/office/drawing/2014/main" id="{F71EAB00-C5B8-43FC-AC9B-98516B85FF26}"/>
              </a:ext>
            </a:extLst>
          </p:cNvPr>
          <p:cNvGrpSpPr/>
          <p:nvPr/>
        </p:nvGrpSpPr>
        <p:grpSpPr>
          <a:xfrm>
            <a:off x="7929633" y="2746353"/>
            <a:ext cx="178920" cy="224280"/>
            <a:chOff x="7929633" y="2746353"/>
            <a:chExt cx="178920" cy="224280"/>
          </a:xfrm>
        </p:grpSpPr>
        <mc:AlternateContent xmlns:mc="http://schemas.openxmlformats.org/markup-compatibility/2006">
          <mc:Choice xmlns:p14="http://schemas.microsoft.com/office/powerpoint/2010/main" Requires="p14">
            <p:contentPart p14:bwMode="auto" r:id="rId70">
              <p14:nvContentPartPr>
                <p14:cNvPr id="522" name="Ink 521">
                  <a:extLst>
                    <a:ext uri="{FF2B5EF4-FFF2-40B4-BE49-F238E27FC236}">
                      <a16:creationId xmlns:a16="http://schemas.microsoft.com/office/drawing/2014/main" id="{FCDA0CA6-0EDA-4537-BADA-4BEB65E3CB79}"/>
                    </a:ext>
                  </a:extLst>
                </p14:cNvPr>
                <p14:cNvContentPartPr/>
                <p14:nvPr/>
              </p14:nvContentPartPr>
              <p14:xfrm>
                <a:off x="7929633" y="2746353"/>
                <a:ext cx="4680" cy="224280"/>
              </p14:xfrm>
            </p:contentPart>
          </mc:Choice>
          <mc:Fallback>
            <p:pic>
              <p:nvPicPr>
                <p:cNvPr id="522" name="Ink 521">
                  <a:extLst>
                    <a:ext uri="{FF2B5EF4-FFF2-40B4-BE49-F238E27FC236}">
                      <a16:creationId xmlns:a16="http://schemas.microsoft.com/office/drawing/2014/main" id="{FCDA0CA6-0EDA-4537-BADA-4BEB65E3CB79}"/>
                    </a:ext>
                  </a:extLst>
                </p:cNvPr>
                <p:cNvPicPr/>
                <p:nvPr/>
              </p:nvPicPr>
              <p:blipFill>
                <a:blip r:embed="rId71"/>
                <a:stretch>
                  <a:fillRect/>
                </a:stretch>
              </p:blipFill>
              <p:spPr>
                <a:xfrm>
                  <a:off x="7920633" y="2737367"/>
                  <a:ext cx="22320" cy="241892"/>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23" name="Ink 522">
                  <a:extLst>
                    <a:ext uri="{FF2B5EF4-FFF2-40B4-BE49-F238E27FC236}">
                      <a16:creationId xmlns:a16="http://schemas.microsoft.com/office/drawing/2014/main" id="{2F374193-8305-4F7A-B55F-12323FA5AC30}"/>
                    </a:ext>
                  </a:extLst>
                </p14:cNvPr>
                <p14:cNvContentPartPr/>
                <p14:nvPr/>
              </p14:nvContentPartPr>
              <p14:xfrm>
                <a:off x="7947633" y="2760753"/>
                <a:ext cx="160920" cy="204120"/>
              </p14:xfrm>
            </p:contentPart>
          </mc:Choice>
          <mc:Fallback>
            <p:pic>
              <p:nvPicPr>
                <p:cNvPr id="523" name="Ink 522">
                  <a:extLst>
                    <a:ext uri="{FF2B5EF4-FFF2-40B4-BE49-F238E27FC236}">
                      <a16:creationId xmlns:a16="http://schemas.microsoft.com/office/drawing/2014/main" id="{2F374193-8305-4F7A-B55F-12323FA5AC30}"/>
                    </a:ext>
                  </a:extLst>
                </p:cNvPr>
                <p:cNvPicPr/>
                <p:nvPr/>
              </p:nvPicPr>
              <p:blipFill>
                <a:blip r:embed="rId73"/>
                <a:stretch>
                  <a:fillRect/>
                </a:stretch>
              </p:blipFill>
              <p:spPr>
                <a:xfrm>
                  <a:off x="7938613" y="2751753"/>
                  <a:ext cx="178600" cy="221760"/>
                </a:xfrm>
                <a:prstGeom prst="rect">
                  <a:avLst/>
                </a:prstGeom>
              </p:spPr>
            </p:pic>
          </mc:Fallback>
        </mc:AlternateContent>
      </p:grpSp>
      <p:grpSp>
        <p:nvGrpSpPr>
          <p:cNvPr id="534" name="Group 533">
            <a:extLst>
              <a:ext uri="{FF2B5EF4-FFF2-40B4-BE49-F238E27FC236}">
                <a16:creationId xmlns:a16="http://schemas.microsoft.com/office/drawing/2014/main" id="{3F372224-0AD0-4ACF-89E1-0BED7C8C4D54}"/>
              </a:ext>
            </a:extLst>
          </p:cNvPr>
          <p:cNvGrpSpPr/>
          <p:nvPr/>
        </p:nvGrpSpPr>
        <p:grpSpPr>
          <a:xfrm>
            <a:off x="7083273" y="1483833"/>
            <a:ext cx="2426400" cy="1147680"/>
            <a:chOff x="7083273" y="1483833"/>
            <a:chExt cx="2426400" cy="1147680"/>
          </a:xfrm>
        </p:grpSpPr>
        <mc:AlternateContent xmlns:mc="http://schemas.openxmlformats.org/markup-compatibility/2006">
          <mc:Choice xmlns:p14="http://schemas.microsoft.com/office/powerpoint/2010/main" Requires="p14">
            <p:contentPart p14:bwMode="auto" r:id="rId74">
              <p14:nvContentPartPr>
                <p14:cNvPr id="512" name="Ink 511">
                  <a:extLst>
                    <a:ext uri="{FF2B5EF4-FFF2-40B4-BE49-F238E27FC236}">
                      <a16:creationId xmlns:a16="http://schemas.microsoft.com/office/drawing/2014/main" id="{8DCDAD7D-8FCE-454E-86D2-856EFEE21F61}"/>
                    </a:ext>
                  </a:extLst>
                </p14:cNvPr>
                <p14:cNvContentPartPr/>
                <p14:nvPr/>
              </p14:nvContentPartPr>
              <p14:xfrm>
                <a:off x="7083273" y="2210313"/>
                <a:ext cx="17280" cy="148680"/>
              </p14:xfrm>
            </p:contentPart>
          </mc:Choice>
          <mc:Fallback>
            <p:pic>
              <p:nvPicPr>
                <p:cNvPr id="512" name="Ink 511">
                  <a:extLst>
                    <a:ext uri="{FF2B5EF4-FFF2-40B4-BE49-F238E27FC236}">
                      <a16:creationId xmlns:a16="http://schemas.microsoft.com/office/drawing/2014/main" id="{8DCDAD7D-8FCE-454E-86D2-856EFEE21F61}"/>
                    </a:ext>
                  </a:extLst>
                </p:cNvPr>
                <p:cNvPicPr/>
                <p:nvPr/>
              </p:nvPicPr>
              <p:blipFill>
                <a:blip r:embed="rId75"/>
                <a:stretch>
                  <a:fillRect/>
                </a:stretch>
              </p:blipFill>
              <p:spPr>
                <a:xfrm>
                  <a:off x="7074273" y="2201313"/>
                  <a:ext cx="349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13" name="Ink 512">
                  <a:extLst>
                    <a:ext uri="{FF2B5EF4-FFF2-40B4-BE49-F238E27FC236}">
                      <a16:creationId xmlns:a16="http://schemas.microsoft.com/office/drawing/2014/main" id="{D7901722-AB6E-4BC6-B79E-9C44FB644CB7}"/>
                    </a:ext>
                  </a:extLst>
                </p14:cNvPr>
                <p14:cNvContentPartPr/>
                <p14:nvPr/>
              </p14:nvContentPartPr>
              <p14:xfrm>
                <a:off x="7088673" y="2230473"/>
                <a:ext cx="219960" cy="109080"/>
              </p14:xfrm>
            </p:contentPart>
          </mc:Choice>
          <mc:Fallback>
            <p:pic>
              <p:nvPicPr>
                <p:cNvPr id="513" name="Ink 512">
                  <a:extLst>
                    <a:ext uri="{FF2B5EF4-FFF2-40B4-BE49-F238E27FC236}">
                      <a16:creationId xmlns:a16="http://schemas.microsoft.com/office/drawing/2014/main" id="{D7901722-AB6E-4BC6-B79E-9C44FB644CB7}"/>
                    </a:ext>
                  </a:extLst>
                </p:cNvPr>
                <p:cNvPicPr/>
                <p:nvPr/>
              </p:nvPicPr>
              <p:blipFill>
                <a:blip r:embed="rId77"/>
                <a:stretch>
                  <a:fillRect/>
                </a:stretch>
              </p:blipFill>
              <p:spPr>
                <a:xfrm>
                  <a:off x="7079673" y="2221473"/>
                  <a:ext cx="2376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14" name="Ink 513">
                  <a:extLst>
                    <a:ext uri="{FF2B5EF4-FFF2-40B4-BE49-F238E27FC236}">
                      <a16:creationId xmlns:a16="http://schemas.microsoft.com/office/drawing/2014/main" id="{E9B3F3BF-5EF2-41B8-821A-54C2A47F2A8B}"/>
                    </a:ext>
                  </a:extLst>
                </p14:cNvPr>
                <p14:cNvContentPartPr/>
                <p14:nvPr/>
              </p14:nvContentPartPr>
              <p14:xfrm>
                <a:off x="7296033" y="2128593"/>
                <a:ext cx="23760" cy="199080"/>
              </p14:xfrm>
            </p:contentPart>
          </mc:Choice>
          <mc:Fallback>
            <p:pic>
              <p:nvPicPr>
                <p:cNvPr id="514" name="Ink 513">
                  <a:extLst>
                    <a:ext uri="{FF2B5EF4-FFF2-40B4-BE49-F238E27FC236}">
                      <a16:creationId xmlns:a16="http://schemas.microsoft.com/office/drawing/2014/main" id="{E9B3F3BF-5EF2-41B8-821A-54C2A47F2A8B}"/>
                    </a:ext>
                  </a:extLst>
                </p:cNvPr>
                <p:cNvPicPr/>
                <p:nvPr/>
              </p:nvPicPr>
              <p:blipFill>
                <a:blip r:embed="rId79"/>
                <a:stretch>
                  <a:fillRect/>
                </a:stretch>
              </p:blipFill>
              <p:spPr>
                <a:xfrm>
                  <a:off x="7287033" y="2119593"/>
                  <a:ext cx="4140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15" name="Ink 514">
                  <a:extLst>
                    <a:ext uri="{FF2B5EF4-FFF2-40B4-BE49-F238E27FC236}">
                      <a16:creationId xmlns:a16="http://schemas.microsoft.com/office/drawing/2014/main" id="{C4F14432-9B8C-44D3-A824-ADEA65241378}"/>
                    </a:ext>
                  </a:extLst>
                </p14:cNvPr>
                <p14:cNvContentPartPr/>
                <p14:nvPr/>
              </p14:nvContentPartPr>
              <p14:xfrm>
                <a:off x="7409433" y="2281233"/>
                <a:ext cx="298800" cy="9360"/>
              </p14:xfrm>
            </p:contentPart>
          </mc:Choice>
          <mc:Fallback>
            <p:pic>
              <p:nvPicPr>
                <p:cNvPr id="515" name="Ink 514">
                  <a:extLst>
                    <a:ext uri="{FF2B5EF4-FFF2-40B4-BE49-F238E27FC236}">
                      <a16:creationId xmlns:a16="http://schemas.microsoft.com/office/drawing/2014/main" id="{C4F14432-9B8C-44D3-A824-ADEA65241378}"/>
                    </a:ext>
                  </a:extLst>
                </p:cNvPr>
                <p:cNvPicPr/>
                <p:nvPr/>
              </p:nvPicPr>
              <p:blipFill>
                <a:blip r:embed="rId81"/>
                <a:stretch>
                  <a:fillRect/>
                </a:stretch>
              </p:blipFill>
              <p:spPr>
                <a:xfrm>
                  <a:off x="7400433" y="2272233"/>
                  <a:ext cx="3164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16" name="Ink 515">
                  <a:extLst>
                    <a:ext uri="{FF2B5EF4-FFF2-40B4-BE49-F238E27FC236}">
                      <a16:creationId xmlns:a16="http://schemas.microsoft.com/office/drawing/2014/main" id="{D9B5BD49-4760-43C4-904B-333649180AFD}"/>
                    </a:ext>
                  </a:extLst>
                </p14:cNvPr>
                <p14:cNvContentPartPr/>
                <p14:nvPr/>
              </p14:nvContentPartPr>
              <p14:xfrm>
                <a:off x="7856913" y="2101593"/>
                <a:ext cx="326520" cy="219600"/>
              </p14:xfrm>
            </p:contentPart>
          </mc:Choice>
          <mc:Fallback>
            <p:pic>
              <p:nvPicPr>
                <p:cNvPr id="516" name="Ink 515">
                  <a:extLst>
                    <a:ext uri="{FF2B5EF4-FFF2-40B4-BE49-F238E27FC236}">
                      <a16:creationId xmlns:a16="http://schemas.microsoft.com/office/drawing/2014/main" id="{D9B5BD49-4760-43C4-904B-333649180AFD}"/>
                    </a:ext>
                  </a:extLst>
                </p:cNvPr>
                <p:cNvPicPr/>
                <p:nvPr/>
              </p:nvPicPr>
              <p:blipFill>
                <a:blip r:embed="rId83"/>
                <a:stretch>
                  <a:fillRect/>
                </a:stretch>
              </p:blipFill>
              <p:spPr>
                <a:xfrm>
                  <a:off x="7847913" y="2092578"/>
                  <a:ext cx="344160" cy="237269"/>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17" name="Ink 516">
                  <a:extLst>
                    <a:ext uri="{FF2B5EF4-FFF2-40B4-BE49-F238E27FC236}">
                      <a16:creationId xmlns:a16="http://schemas.microsoft.com/office/drawing/2014/main" id="{D0C82EDF-CD22-4E55-8D41-E69E9765273C}"/>
                    </a:ext>
                  </a:extLst>
                </p14:cNvPr>
                <p14:cNvContentPartPr/>
                <p14:nvPr/>
              </p14:nvContentPartPr>
              <p14:xfrm>
                <a:off x="7966713" y="1803873"/>
                <a:ext cx="14760" cy="172800"/>
              </p14:xfrm>
            </p:contentPart>
          </mc:Choice>
          <mc:Fallback>
            <p:pic>
              <p:nvPicPr>
                <p:cNvPr id="517" name="Ink 516">
                  <a:extLst>
                    <a:ext uri="{FF2B5EF4-FFF2-40B4-BE49-F238E27FC236}">
                      <a16:creationId xmlns:a16="http://schemas.microsoft.com/office/drawing/2014/main" id="{D0C82EDF-CD22-4E55-8D41-E69E9765273C}"/>
                    </a:ext>
                  </a:extLst>
                </p:cNvPr>
                <p:cNvPicPr/>
                <p:nvPr/>
              </p:nvPicPr>
              <p:blipFill>
                <a:blip r:embed="rId85"/>
                <a:stretch>
                  <a:fillRect/>
                </a:stretch>
              </p:blipFill>
              <p:spPr>
                <a:xfrm>
                  <a:off x="7957713" y="1794892"/>
                  <a:ext cx="32400" cy="190403"/>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18" name="Ink 517">
                  <a:extLst>
                    <a:ext uri="{FF2B5EF4-FFF2-40B4-BE49-F238E27FC236}">
                      <a16:creationId xmlns:a16="http://schemas.microsoft.com/office/drawing/2014/main" id="{83E6B02E-037A-4E0E-834E-58FC099E9C92}"/>
                    </a:ext>
                  </a:extLst>
                </p14:cNvPr>
                <p14:cNvContentPartPr/>
                <p14:nvPr/>
              </p14:nvContentPartPr>
              <p14:xfrm>
                <a:off x="7888233" y="1502913"/>
                <a:ext cx="19440" cy="219240"/>
              </p14:xfrm>
            </p:contentPart>
          </mc:Choice>
          <mc:Fallback>
            <p:pic>
              <p:nvPicPr>
                <p:cNvPr id="518" name="Ink 517">
                  <a:extLst>
                    <a:ext uri="{FF2B5EF4-FFF2-40B4-BE49-F238E27FC236}">
                      <a16:creationId xmlns:a16="http://schemas.microsoft.com/office/drawing/2014/main" id="{83E6B02E-037A-4E0E-834E-58FC099E9C92}"/>
                    </a:ext>
                  </a:extLst>
                </p:cNvPr>
                <p:cNvPicPr/>
                <p:nvPr/>
              </p:nvPicPr>
              <p:blipFill>
                <a:blip r:embed="rId87"/>
                <a:stretch>
                  <a:fillRect/>
                </a:stretch>
              </p:blipFill>
              <p:spPr>
                <a:xfrm>
                  <a:off x="7879233" y="1493913"/>
                  <a:ext cx="3708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19" name="Ink 518">
                  <a:extLst>
                    <a:ext uri="{FF2B5EF4-FFF2-40B4-BE49-F238E27FC236}">
                      <a16:creationId xmlns:a16="http://schemas.microsoft.com/office/drawing/2014/main" id="{E7942C28-AD7B-47E3-9946-809EBFF6D33B}"/>
                    </a:ext>
                  </a:extLst>
                </p14:cNvPr>
                <p14:cNvContentPartPr/>
                <p14:nvPr/>
              </p14:nvContentPartPr>
              <p14:xfrm>
                <a:off x="7887153" y="1575633"/>
                <a:ext cx="173160" cy="37800"/>
              </p14:xfrm>
            </p:contentPart>
          </mc:Choice>
          <mc:Fallback>
            <p:pic>
              <p:nvPicPr>
                <p:cNvPr id="519" name="Ink 518">
                  <a:extLst>
                    <a:ext uri="{FF2B5EF4-FFF2-40B4-BE49-F238E27FC236}">
                      <a16:creationId xmlns:a16="http://schemas.microsoft.com/office/drawing/2014/main" id="{E7942C28-AD7B-47E3-9946-809EBFF6D33B}"/>
                    </a:ext>
                  </a:extLst>
                </p:cNvPr>
                <p:cNvPicPr/>
                <p:nvPr/>
              </p:nvPicPr>
              <p:blipFill>
                <a:blip r:embed="rId89"/>
                <a:stretch>
                  <a:fillRect/>
                </a:stretch>
              </p:blipFill>
              <p:spPr>
                <a:xfrm>
                  <a:off x="7878153" y="1566546"/>
                  <a:ext cx="190800" cy="5561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20" name="Ink 519">
                  <a:extLst>
                    <a:ext uri="{FF2B5EF4-FFF2-40B4-BE49-F238E27FC236}">
                      <a16:creationId xmlns:a16="http://schemas.microsoft.com/office/drawing/2014/main" id="{1F177395-45D7-46B2-A064-6FBE285A5F17}"/>
                    </a:ext>
                  </a:extLst>
                </p14:cNvPr>
                <p14:cNvContentPartPr/>
                <p14:nvPr/>
              </p14:nvContentPartPr>
              <p14:xfrm>
                <a:off x="8039433" y="1483833"/>
                <a:ext cx="8280" cy="234360"/>
              </p14:xfrm>
            </p:contentPart>
          </mc:Choice>
          <mc:Fallback>
            <p:pic>
              <p:nvPicPr>
                <p:cNvPr id="520" name="Ink 519">
                  <a:extLst>
                    <a:ext uri="{FF2B5EF4-FFF2-40B4-BE49-F238E27FC236}">
                      <a16:creationId xmlns:a16="http://schemas.microsoft.com/office/drawing/2014/main" id="{1F177395-45D7-46B2-A064-6FBE285A5F17}"/>
                    </a:ext>
                  </a:extLst>
                </p:cNvPr>
                <p:cNvPicPr/>
                <p:nvPr/>
              </p:nvPicPr>
              <p:blipFill>
                <a:blip r:embed="rId91"/>
                <a:stretch>
                  <a:fillRect/>
                </a:stretch>
              </p:blipFill>
              <p:spPr>
                <a:xfrm>
                  <a:off x="8030433" y="1474833"/>
                  <a:ext cx="2592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21" name="Ink 520">
                  <a:extLst>
                    <a:ext uri="{FF2B5EF4-FFF2-40B4-BE49-F238E27FC236}">
                      <a16:creationId xmlns:a16="http://schemas.microsoft.com/office/drawing/2014/main" id="{4BC08CE4-5EC1-4EE9-9251-71B1DDCC0E11}"/>
                    </a:ext>
                  </a:extLst>
                </p14:cNvPr>
                <p14:cNvContentPartPr/>
                <p14:nvPr/>
              </p14:nvContentPartPr>
              <p14:xfrm>
                <a:off x="7975713" y="2385993"/>
                <a:ext cx="1440" cy="245520"/>
              </p14:xfrm>
            </p:contentPart>
          </mc:Choice>
          <mc:Fallback>
            <p:pic>
              <p:nvPicPr>
                <p:cNvPr id="521" name="Ink 520">
                  <a:extLst>
                    <a:ext uri="{FF2B5EF4-FFF2-40B4-BE49-F238E27FC236}">
                      <a16:creationId xmlns:a16="http://schemas.microsoft.com/office/drawing/2014/main" id="{4BC08CE4-5EC1-4EE9-9251-71B1DDCC0E11}"/>
                    </a:ext>
                  </a:extLst>
                </p:cNvPr>
                <p:cNvPicPr/>
                <p:nvPr/>
              </p:nvPicPr>
              <p:blipFill>
                <a:blip r:embed="rId93"/>
                <a:stretch>
                  <a:fillRect/>
                </a:stretch>
              </p:blipFill>
              <p:spPr>
                <a:xfrm>
                  <a:off x="7968513" y="2376993"/>
                  <a:ext cx="15552"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24" name="Ink 523">
                  <a:extLst>
                    <a:ext uri="{FF2B5EF4-FFF2-40B4-BE49-F238E27FC236}">
                      <a16:creationId xmlns:a16="http://schemas.microsoft.com/office/drawing/2014/main" id="{C169F179-7D20-4A11-890F-A9DCE59ACB8B}"/>
                    </a:ext>
                  </a:extLst>
                </p14:cNvPr>
                <p14:cNvContentPartPr/>
                <p14:nvPr/>
              </p14:nvContentPartPr>
              <p14:xfrm>
                <a:off x="8193153" y="2155953"/>
                <a:ext cx="312120" cy="24480"/>
              </p14:xfrm>
            </p:contentPart>
          </mc:Choice>
          <mc:Fallback>
            <p:pic>
              <p:nvPicPr>
                <p:cNvPr id="524" name="Ink 523">
                  <a:extLst>
                    <a:ext uri="{FF2B5EF4-FFF2-40B4-BE49-F238E27FC236}">
                      <a16:creationId xmlns:a16="http://schemas.microsoft.com/office/drawing/2014/main" id="{C169F179-7D20-4A11-890F-A9DCE59ACB8B}"/>
                    </a:ext>
                  </a:extLst>
                </p:cNvPr>
                <p:cNvPicPr/>
                <p:nvPr/>
              </p:nvPicPr>
              <p:blipFill>
                <a:blip r:embed="rId95"/>
                <a:stretch>
                  <a:fillRect/>
                </a:stretch>
              </p:blipFill>
              <p:spPr>
                <a:xfrm>
                  <a:off x="8184153" y="2147083"/>
                  <a:ext cx="329760" cy="41864"/>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27" name="Ink 526">
                  <a:extLst>
                    <a:ext uri="{FF2B5EF4-FFF2-40B4-BE49-F238E27FC236}">
                      <a16:creationId xmlns:a16="http://schemas.microsoft.com/office/drawing/2014/main" id="{98BF0ECB-C17D-4F2D-807E-84646621E320}"/>
                    </a:ext>
                  </a:extLst>
                </p14:cNvPr>
                <p14:cNvContentPartPr/>
                <p14:nvPr/>
              </p14:nvContentPartPr>
              <p14:xfrm>
                <a:off x="8688153" y="2030313"/>
                <a:ext cx="283680" cy="204120"/>
              </p14:xfrm>
            </p:contentPart>
          </mc:Choice>
          <mc:Fallback>
            <p:pic>
              <p:nvPicPr>
                <p:cNvPr id="527" name="Ink 526">
                  <a:extLst>
                    <a:ext uri="{FF2B5EF4-FFF2-40B4-BE49-F238E27FC236}">
                      <a16:creationId xmlns:a16="http://schemas.microsoft.com/office/drawing/2014/main" id="{98BF0ECB-C17D-4F2D-807E-84646621E320}"/>
                    </a:ext>
                  </a:extLst>
                </p:cNvPr>
                <p:cNvPicPr/>
                <p:nvPr/>
              </p:nvPicPr>
              <p:blipFill>
                <a:blip r:embed="rId97"/>
                <a:stretch>
                  <a:fillRect/>
                </a:stretch>
              </p:blipFill>
              <p:spPr>
                <a:xfrm>
                  <a:off x="8679153" y="2021313"/>
                  <a:ext cx="30132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28" name="Ink 527">
                  <a:extLst>
                    <a:ext uri="{FF2B5EF4-FFF2-40B4-BE49-F238E27FC236}">
                      <a16:creationId xmlns:a16="http://schemas.microsoft.com/office/drawing/2014/main" id="{801D8FE2-F50C-43B9-B036-EC69B202F7BA}"/>
                    </a:ext>
                  </a:extLst>
                </p14:cNvPr>
                <p14:cNvContentPartPr/>
                <p14:nvPr/>
              </p14:nvContentPartPr>
              <p14:xfrm>
                <a:off x="8973633" y="1778673"/>
                <a:ext cx="86760" cy="182160"/>
              </p14:xfrm>
            </p:contentPart>
          </mc:Choice>
          <mc:Fallback>
            <p:pic>
              <p:nvPicPr>
                <p:cNvPr id="528" name="Ink 527">
                  <a:extLst>
                    <a:ext uri="{FF2B5EF4-FFF2-40B4-BE49-F238E27FC236}">
                      <a16:creationId xmlns:a16="http://schemas.microsoft.com/office/drawing/2014/main" id="{801D8FE2-F50C-43B9-B036-EC69B202F7BA}"/>
                    </a:ext>
                  </a:extLst>
                </p:cNvPr>
                <p:cNvPicPr/>
                <p:nvPr/>
              </p:nvPicPr>
              <p:blipFill>
                <a:blip r:embed="rId99"/>
                <a:stretch>
                  <a:fillRect/>
                </a:stretch>
              </p:blipFill>
              <p:spPr>
                <a:xfrm>
                  <a:off x="8964595" y="1769673"/>
                  <a:ext cx="104474"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29" name="Ink 528">
                  <a:extLst>
                    <a:ext uri="{FF2B5EF4-FFF2-40B4-BE49-F238E27FC236}">
                      <a16:creationId xmlns:a16="http://schemas.microsoft.com/office/drawing/2014/main" id="{0CBB9FE9-DF15-46FE-8157-6286766A058E}"/>
                    </a:ext>
                  </a:extLst>
                </p14:cNvPr>
                <p14:cNvContentPartPr/>
                <p14:nvPr/>
              </p14:nvContentPartPr>
              <p14:xfrm>
                <a:off x="9031953" y="1807833"/>
                <a:ext cx="109080" cy="146520"/>
              </p14:xfrm>
            </p:contentPart>
          </mc:Choice>
          <mc:Fallback>
            <p:pic>
              <p:nvPicPr>
                <p:cNvPr id="529" name="Ink 528">
                  <a:extLst>
                    <a:ext uri="{FF2B5EF4-FFF2-40B4-BE49-F238E27FC236}">
                      <a16:creationId xmlns:a16="http://schemas.microsoft.com/office/drawing/2014/main" id="{0CBB9FE9-DF15-46FE-8157-6286766A058E}"/>
                    </a:ext>
                  </a:extLst>
                </p:cNvPr>
                <p:cNvPicPr/>
                <p:nvPr/>
              </p:nvPicPr>
              <p:blipFill>
                <a:blip r:embed="rId101"/>
                <a:stretch>
                  <a:fillRect/>
                </a:stretch>
              </p:blipFill>
              <p:spPr>
                <a:xfrm>
                  <a:off x="9022953" y="1798855"/>
                  <a:ext cx="126720" cy="164117"/>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30" name="Ink 529">
                  <a:extLst>
                    <a:ext uri="{FF2B5EF4-FFF2-40B4-BE49-F238E27FC236}">
                      <a16:creationId xmlns:a16="http://schemas.microsoft.com/office/drawing/2014/main" id="{7DD7A9F1-0ED8-418F-B3C5-882AE4AD38DC}"/>
                    </a:ext>
                  </a:extLst>
                </p14:cNvPr>
                <p14:cNvContentPartPr/>
                <p14:nvPr/>
              </p14:nvContentPartPr>
              <p14:xfrm>
                <a:off x="9143913" y="1601913"/>
                <a:ext cx="235440" cy="218160"/>
              </p14:xfrm>
            </p:contentPart>
          </mc:Choice>
          <mc:Fallback>
            <p:pic>
              <p:nvPicPr>
                <p:cNvPr id="530" name="Ink 529">
                  <a:extLst>
                    <a:ext uri="{FF2B5EF4-FFF2-40B4-BE49-F238E27FC236}">
                      <a16:creationId xmlns:a16="http://schemas.microsoft.com/office/drawing/2014/main" id="{7DD7A9F1-0ED8-418F-B3C5-882AE4AD38DC}"/>
                    </a:ext>
                  </a:extLst>
                </p:cNvPr>
                <p:cNvPicPr/>
                <p:nvPr/>
              </p:nvPicPr>
              <p:blipFill>
                <a:blip r:embed="rId103"/>
                <a:stretch>
                  <a:fillRect/>
                </a:stretch>
              </p:blipFill>
              <p:spPr>
                <a:xfrm>
                  <a:off x="9134927" y="1592898"/>
                  <a:ext cx="253053" cy="235829"/>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31" name="Ink 530">
                  <a:extLst>
                    <a:ext uri="{FF2B5EF4-FFF2-40B4-BE49-F238E27FC236}">
                      <a16:creationId xmlns:a16="http://schemas.microsoft.com/office/drawing/2014/main" id="{6C269E68-91D4-4855-ABFE-9C1BBCE368F8}"/>
                    </a:ext>
                  </a:extLst>
                </p14:cNvPr>
                <p14:cNvContentPartPr/>
                <p14:nvPr/>
              </p14:nvContentPartPr>
              <p14:xfrm>
                <a:off x="9010713" y="2213553"/>
                <a:ext cx="197640" cy="151560"/>
              </p14:xfrm>
            </p:contentPart>
          </mc:Choice>
          <mc:Fallback>
            <p:pic>
              <p:nvPicPr>
                <p:cNvPr id="531" name="Ink 530">
                  <a:extLst>
                    <a:ext uri="{FF2B5EF4-FFF2-40B4-BE49-F238E27FC236}">
                      <a16:creationId xmlns:a16="http://schemas.microsoft.com/office/drawing/2014/main" id="{6C269E68-91D4-4855-ABFE-9C1BBCE368F8}"/>
                    </a:ext>
                  </a:extLst>
                </p:cNvPr>
                <p:cNvPicPr/>
                <p:nvPr/>
              </p:nvPicPr>
              <p:blipFill>
                <a:blip r:embed="rId105"/>
                <a:stretch>
                  <a:fillRect/>
                </a:stretch>
              </p:blipFill>
              <p:spPr>
                <a:xfrm>
                  <a:off x="9001729" y="2204574"/>
                  <a:ext cx="215248" cy="169158"/>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32" name="Ink 531">
                  <a:extLst>
                    <a:ext uri="{FF2B5EF4-FFF2-40B4-BE49-F238E27FC236}">
                      <a16:creationId xmlns:a16="http://schemas.microsoft.com/office/drawing/2014/main" id="{3A024595-0250-4251-80E3-0B1C42BCC3CE}"/>
                    </a:ext>
                  </a:extLst>
                </p14:cNvPr>
                <p14:cNvContentPartPr/>
                <p14:nvPr/>
              </p14:nvContentPartPr>
              <p14:xfrm>
                <a:off x="9243993" y="2365473"/>
                <a:ext cx="265680" cy="199080"/>
              </p14:xfrm>
            </p:contentPart>
          </mc:Choice>
          <mc:Fallback>
            <p:pic>
              <p:nvPicPr>
                <p:cNvPr id="532" name="Ink 531">
                  <a:extLst>
                    <a:ext uri="{FF2B5EF4-FFF2-40B4-BE49-F238E27FC236}">
                      <a16:creationId xmlns:a16="http://schemas.microsoft.com/office/drawing/2014/main" id="{3A024595-0250-4251-80E3-0B1C42BCC3CE}"/>
                    </a:ext>
                  </a:extLst>
                </p:cNvPr>
                <p:cNvPicPr/>
                <p:nvPr/>
              </p:nvPicPr>
              <p:blipFill>
                <a:blip r:embed="rId107"/>
                <a:stretch>
                  <a:fillRect/>
                </a:stretch>
              </p:blipFill>
              <p:spPr>
                <a:xfrm>
                  <a:off x="9234993" y="2356473"/>
                  <a:ext cx="283320" cy="216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8">
            <p14:nvContentPartPr>
              <p14:cNvPr id="568" name="Ink 567">
                <a:extLst>
                  <a:ext uri="{FF2B5EF4-FFF2-40B4-BE49-F238E27FC236}">
                    <a16:creationId xmlns:a16="http://schemas.microsoft.com/office/drawing/2014/main" id="{F3FB304D-BC62-4375-94B4-98AA9494542A}"/>
                  </a:ext>
                </a:extLst>
              </p14:cNvPr>
              <p14:cNvContentPartPr/>
              <p14:nvPr/>
            </p14:nvContentPartPr>
            <p14:xfrm>
              <a:off x="-395007" y="4701873"/>
              <a:ext cx="17280" cy="12600"/>
            </p14:xfrm>
          </p:contentPart>
        </mc:Choice>
        <mc:Fallback>
          <p:pic>
            <p:nvPicPr>
              <p:cNvPr id="568" name="Ink 567">
                <a:extLst>
                  <a:ext uri="{FF2B5EF4-FFF2-40B4-BE49-F238E27FC236}">
                    <a16:creationId xmlns:a16="http://schemas.microsoft.com/office/drawing/2014/main" id="{F3FB304D-BC62-4375-94B4-98AA9494542A}"/>
                  </a:ext>
                </a:extLst>
              </p:cNvPr>
              <p:cNvPicPr/>
              <p:nvPr/>
            </p:nvPicPr>
            <p:blipFill>
              <a:blip r:embed="rId109"/>
              <a:stretch>
                <a:fillRect/>
              </a:stretch>
            </p:blipFill>
            <p:spPr>
              <a:xfrm>
                <a:off x="-404198" y="4692873"/>
                <a:ext cx="35295" cy="30240"/>
              </a:xfrm>
              <a:prstGeom prst="rect">
                <a:avLst/>
              </a:prstGeom>
            </p:spPr>
          </p:pic>
        </mc:Fallback>
      </mc:AlternateContent>
      <p:sp>
        <p:nvSpPr>
          <p:cNvPr id="575" name="TextBox 574">
            <a:extLst>
              <a:ext uri="{FF2B5EF4-FFF2-40B4-BE49-F238E27FC236}">
                <a16:creationId xmlns:a16="http://schemas.microsoft.com/office/drawing/2014/main" id="{8149021F-8FC5-413A-BE5C-22E52AEAED16}"/>
              </a:ext>
            </a:extLst>
          </p:cNvPr>
          <p:cNvSpPr txBox="1"/>
          <p:nvPr/>
        </p:nvSpPr>
        <p:spPr>
          <a:xfrm>
            <a:off x="850722" y="387440"/>
            <a:ext cx="9212142" cy="707886"/>
          </a:xfrm>
          <a:prstGeom prst="rect">
            <a:avLst/>
          </a:prstGeom>
          <a:solidFill>
            <a:schemeClr val="accent5"/>
          </a:solidFill>
        </p:spPr>
        <p:txBody>
          <a:bodyPr wrap="square" rtlCol="0">
            <a:spAutoFit/>
          </a:bodyPr>
          <a:lstStyle/>
          <a:p>
            <a:r>
              <a:rPr lang="en-AU" sz="4000" dirty="0"/>
              <a:t>Zwitterions and bases</a:t>
            </a:r>
          </a:p>
        </p:txBody>
      </p:sp>
      <p:sp>
        <p:nvSpPr>
          <p:cNvPr id="576" name="TextBox 575">
            <a:extLst>
              <a:ext uri="{FF2B5EF4-FFF2-40B4-BE49-F238E27FC236}">
                <a16:creationId xmlns:a16="http://schemas.microsoft.com/office/drawing/2014/main" id="{3C5D5E16-E843-4830-A00B-A80F508DB1ED}"/>
              </a:ext>
            </a:extLst>
          </p:cNvPr>
          <p:cNvSpPr txBox="1"/>
          <p:nvPr/>
        </p:nvSpPr>
        <p:spPr>
          <a:xfrm>
            <a:off x="1022559" y="3819146"/>
            <a:ext cx="8779901" cy="461665"/>
          </a:xfrm>
          <a:prstGeom prst="rect">
            <a:avLst/>
          </a:prstGeom>
          <a:noFill/>
        </p:spPr>
        <p:txBody>
          <a:bodyPr wrap="square" rtlCol="0">
            <a:spAutoFit/>
          </a:bodyPr>
          <a:lstStyle/>
          <a:p>
            <a:r>
              <a:rPr lang="en-AU" sz="2400" b="1" dirty="0">
                <a:latin typeface="Abadi Extra Light" panose="020B0204020104020204" pitchFamily="34" charset="0"/>
              </a:rPr>
              <a:t>Can you identify and describe how the zwitterion has acted as a buffer?</a:t>
            </a:r>
          </a:p>
        </p:txBody>
      </p:sp>
      <p:grpSp>
        <p:nvGrpSpPr>
          <p:cNvPr id="6" name="Group 5">
            <a:extLst>
              <a:ext uri="{FF2B5EF4-FFF2-40B4-BE49-F238E27FC236}">
                <a16:creationId xmlns:a16="http://schemas.microsoft.com/office/drawing/2014/main" id="{7F729269-DAE1-432B-8D09-7778AC2FBC02}"/>
              </a:ext>
            </a:extLst>
          </p:cNvPr>
          <p:cNvGrpSpPr/>
          <p:nvPr/>
        </p:nvGrpSpPr>
        <p:grpSpPr>
          <a:xfrm>
            <a:off x="6712113" y="2182233"/>
            <a:ext cx="401760" cy="313200"/>
            <a:chOff x="6712113" y="2182233"/>
            <a:chExt cx="401760" cy="313200"/>
          </a:xfrm>
        </p:grpSpPr>
        <mc:AlternateContent xmlns:mc="http://schemas.openxmlformats.org/markup-compatibility/2006">
          <mc:Choice xmlns:p14="http://schemas.microsoft.com/office/powerpoint/2010/main" Requires="p14">
            <p:contentPart p14:bwMode="auto" r:id="rId110">
              <p14:nvContentPartPr>
                <p14:cNvPr id="2" name="Ink 1">
                  <a:extLst>
                    <a:ext uri="{FF2B5EF4-FFF2-40B4-BE49-F238E27FC236}">
                      <a16:creationId xmlns:a16="http://schemas.microsoft.com/office/drawing/2014/main" id="{35E5F558-3EBA-471B-AD7B-6C9061817BF1}"/>
                    </a:ext>
                  </a:extLst>
                </p14:cNvPr>
                <p14:cNvContentPartPr/>
                <p14:nvPr/>
              </p14:nvContentPartPr>
              <p14:xfrm>
                <a:off x="6712113" y="2189073"/>
                <a:ext cx="43920" cy="192960"/>
              </p14:xfrm>
            </p:contentPart>
          </mc:Choice>
          <mc:Fallback>
            <p:pic>
              <p:nvPicPr>
                <p:cNvPr id="2" name="Ink 1">
                  <a:extLst>
                    <a:ext uri="{FF2B5EF4-FFF2-40B4-BE49-F238E27FC236}">
                      <a16:creationId xmlns:a16="http://schemas.microsoft.com/office/drawing/2014/main" id="{35E5F558-3EBA-471B-AD7B-6C9061817BF1}"/>
                    </a:ext>
                  </a:extLst>
                </p:cNvPr>
                <p:cNvPicPr/>
                <p:nvPr/>
              </p:nvPicPr>
              <p:blipFill>
                <a:blip r:embed="rId111"/>
                <a:stretch>
                  <a:fillRect/>
                </a:stretch>
              </p:blipFill>
              <p:spPr>
                <a:xfrm>
                  <a:off x="6703113" y="2180433"/>
                  <a:ext cx="6156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3" name="Ink 2">
                  <a:extLst>
                    <a:ext uri="{FF2B5EF4-FFF2-40B4-BE49-F238E27FC236}">
                      <a16:creationId xmlns:a16="http://schemas.microsoft.com/office/drawing/2014/main" id="{C93D140F-E03B-48CE-995A-569008A49ACF}"/>
                    </a:ext>
                  </a:extLst>
                </p14:cNvPr>
                <p14:cNvContentPartPr/>
                <p14:nvPr/>
              </p14:nvContentPartPr>
              <p14:xfrm>
                <a:off x="6714273" y="2284113"/>
                <a:ext cx="168480" cy="11160"/>
              </p14:xfrm>
            </p:contentPart>
          </mc:Choice>
          <mc:Fallback>
            <p:pic>
              <p:nvPicPr>
                <p:cNvPr id="3" name="Ink 2">
                  <a:extLst>
                    <a:ext uri="{FF2B5EF4-FFF2-40B4-BE49-F238E27FC236}">
                      <a16:creationId xmlns:a16="http://schemas.microsoft.com/office/drawing/2014/main" id="{C93D140F-E03B-48CE-995A-569008A49ACF}"/>
                    </a:ext>
                  </a:extLst>
                </p:cNvPr>
                <p:cNvPicPr/>
                <p:nvPr/>
              </p:nvPicPr>
              <p:blipFill>
                <a:blip r:embed="rId113"/>
                <a:stretch>
                  <a:fillRect/>
                </a:stretch>
              </p:blipFill>
              <p:spPr>
                <a:xfrm>
                  <a:off x="6705273" y="2275113"/>
                  <a:ext cx="1861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4" name="Ink 3">
                  <a:extLst>
                    <a:ext uri="{FF2B5EF4-FFF2-40B4-BE49-F238E27FC236}">
                      <a16:creationId xmlns:a16="http://schemas.microsoft.com/office/drawing/2014/main" id="{1BC77F22-89A9-4285-9243-89C2DD0EC48F}"/>
                    </a:ext>
                  </a:extLst>
                </p14:cNvPr>
                <p14:cNvContentPartPr/>
                <p14:nvPr/>
              </p14:nvContentPartPr>
              <p14:xfrm>
                <a:off x="6869073" y="2182233"/>
                <a:ext cx="32760" cy="204120"/>
              </p14:xfrm>
            </p:contentPart>
          </mc:Choice>
          <mc:Fallback>
            <p:pic>
              <p:nvPicPr>
                <p:cNvPr id="4" name="Ink 3">
                  <a:extLst>
                    <a:ext uri="{FF2B5EF4-FFF2-40B4-BE49-F238E27FC236}">
                      <a16:creationId xmlns:a16="http://schemas.microsoft.com/office/drawing/2014/main" id="{1BC77F22-89A9-4285-9243-89C2DD0EC48F}"/>
                    </a:ext>
                  </a:extLst>
                </p:cNvPr>
                <p:cNvPicPr/>
                <p:nvPr/>
              </p:nvPicPr>
              <p:blipFill>
                <a:blip r:embed="rId115"/>
                <a:stretch>
                  <a:fillRect/>
                </a:stretch>
              </p:blipFill>
              <p:spPr>
                <a:xfrm>
                  <a:off x="6860073" y="2173233"/>
                  <a:ext cx="5040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5" name="Ink 4">
                  <a:extLst>
                    <a:ext uri="{FF2B5EF4-FFF2-40B4-BE49-F238E27FC236}">
                      <a16:creationId xmlns:a16="http://schemas.microsoft.com/office/drawing/2014/main" id="{1BE8824D-CBC2-4032-AA2B-A1B6EA7E6DF9}"/>
                    </a:ext>
                  </a:extLst>
                </p14:cNvPr>
                <p14:cNvContentPartPr/>
                <p14:nvPr/>
              </p14:nvContentPartPr>
              <p14:xfrm>
                <a:off x="6932073" y="2347113"/>
                <a:ext cx="181800" cy="148320"/>
              </p14:xfrm>
            </p:contentPart>
          </mc:Choice>
          <mc:Fallback>
            <p:pic>
              <p:nvPicPr>
                <p:cNvPr id="5" name="Ink 4">
                  <a:extLst>
                    <a:ext uri="{FF2B5EF4-FFF2-40B4-BE49-F238E27FC236}">
                      <a16:creationId xmlns:a16="http://schemas.microsoft.com/office/drawing/2014/main" id="{1BE8824D-CBC2-4032-AA2B-A1B6EA7E6DF9}"/>
                    </a:ext>
                  </a:extLst>
                </p:cNvPr>
                <p:cNvPicPr/>
                <p:nvPr/>
              </p:nvPicPr>
              <p:blipFill>
                <a:blip r:embed="rId117"/>
                <a:stretch>
                  <a:fillRect/>
                </a:stretch>
              </p:blipFill>
              <p:spPr>
                <a:xfrm>
                  <a:off x="6923073" y="2338473"/>
                  <a:ext cx="199440" cy="165960"/>
                </a:xfrm>
                <a:prstGeom prst="rect">
                  <a:avLst/>
                </a:prstGeom>
              </p:spPr>
            </p:pic>
          </mc:Fallback>
        </mc:AlternateContent>
      </p:grpSp>
      <p:grpSp>
        <p:nvGrpSpPr>
          <p:cNvPr id="9" name="Group 8">
            <a:extLst>
              <a:ext uri="{FF2B5EF4-FFF2-40B4-BE49-F238E27FC236}">
                <a16:creationId xmlns:a16="http://schemas.microsoft.com/office/drawing/2014/main" id="{3DB14EA8-0024-4006-AC7D-0B5CABB18160}"/>
              </a:ext>
            </a:extLst>
          </p:cNvPr>
          <p:cNvGrpSpPr/>
          <p:nvPr/>
        </p:nvGrpSpPr>
        <p:grpSpPr>
          <a:xfrm>
            <a:off x="9566193" y="2257113"/>
            <a:ext cx="289440" cy="185040"/>
            <a:chOff x="9566193" y="2257113"/>
            <a:chExt cx="289440" cy="185040"/>
          </a:xfrm>
        </p:grpSpPr>
        <mc:AlternateContent xmlns:mc="http://schemas.openxmlformats.org/markup-compatibility/2006">
          <mc:Choice xmlns:p14="http://schemas.microsoft.com/office/powerpoint/2010/main" Requires="p14">
            <p:contentPart p14:bwMode="auto" r:id="rId118">
              <p14:nvContentPartPr>
                <p14:cNvPr id="7" name="Ink 6">
                  <a:extLst>
                    <a:ext uri="{FF2B5EF4-FFF2-40B4-BE49-F238E27FC236}">
                      <a16:creationId xmlns:a16="http://schemas.microsoft.com/office/drawing/2014/main" id="{F3FE26BC-9CFD-47C8-9EC1-6BE6DD342681}"/>
                    </a:ext>
                  </a:extLst>
                </p14:cNvPr>
                <p14:cNvContentPartPr/>
                <p14:nvPr/>
              </p14:nvContentPartPr>
              <p14:xfrm>
                <a:off x="9629553" y="2374833"/>
                <a:ext cx="148320" cy="1440"/>
              </p14:xfrm>
            </p:contentPart>
          </mc:Choice>
          <mc:Fallback>
            <p:pic>
              <p:nvPicPr>
                <p:cNvPr id="7" name="Ink 6">
                  <a:extLst>
                    <a:ext uri="{FF2B5EF4-FFF2-40B4-BE49-F238E27FC236}">
                      <a16:creationId xmlns:a16="http://schemas.microsoft.com/office/drawing/2014/main" id="{F3FE26BC-9CFD-47C8-9EC1-6BE6DD342681}"/>
                    </a:ext>
                  </a:extLst>
                </p:cNvPr>
                <p:cNvPicPr/>
                <p:nvPr/>
              </p:nvPicPr>
              <p:blipFill>
                <a:blip r:embed="rId119"/>
                <a:stretch>
                  <a:fillRect/>
                </a:stretch>
              </p:blipFill>
              <p:spPr>
                <a:xfrm>
                  <a:off x="9620913" y="2366193"/>
                  <a:ext cx="1659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 name="Ink 7">
                  <a:extLst>
                    <a:ext uri="{FF2B5EF4-FFF2-40B4-BE49-F238E27FC236}">
                      <a16:creationId xmlns:a16="http://schemas.microsoft.com/office/drawing/2014/main" id="{3FC59984-C4E8-4FED-ADD2-13D9643AF0EF}"/>
                    </a:ext>
                  </a:extLst>
                </p14:cNvPr>
                <p14:cNvContentPartPr/>
                <p14:nvPr/>
              </p14:nvContentPartPr>
              <p14:xfrm>
                <a:off x="9566193" y="2257113"/>
                <a:ext cx="289440" cy="185040"/>
              </p14:xfrm>
            </p:contentPart>
          </mc:Choice>
          <mc:Fallback>
            <p:pic>
              <p:nvPicPr>
                <p:cNvPr id="8" name="Ink 7">
                  <a:extLst>
                    <a:ext uri="{FF2B5EF4-FFF2-40B4-BE49-F238E27FC236}">
                      <a16:creationId xmlns:a16="http://schemas.microsoft.com/office/drawing/2014/main" id="{3FC59984-C4E8-4FED-ADD2-13D9643AF0EF}"/>
                    </a:ext>
                  </a:extLst>
                </p:cNvPr>
                <p:cNvPicPr/>
                <p:nvPr/>
              </p:nvPicPr>
              <p:blipFill>
                <a:blip r:embed="rId121"/>
                <a:stretch>
                  <a:fillRect/>
                </a:stretch>
              </p:blipFill>
              <p:spPr>
                <a:xfrm>
                  <a:off x="9557553" y="2248473"/>
                  <a:ext cx="307080" cy="202680"/>
                </a:xfrm>
                <a:prstGeom prst="rect">
                  <a:avLst/>
                </a:prstGeom>
              </p:spPr>
            </p:pic>
          </mc:Fallback>
        </mc:AlternateContent>
      </p:grpSp>
      <p:grpSp>
        <p:nvGrpSpPr>
          <p:cNvPr id="16" name="Group 15">
            <a:extLst>
              <a:ext uri="{FF2B5EF4-FFF2-40B4-BE49-F238E27FC236}">
                <a16:creationId xmlns:a16="http://schemas.microsoft.com/office/drawing/2014/main" id="{E42BDF12-0164-48CE-BF66-0515246F3025}"/>
              </a:ext>
            </a:extLst>
          </p:cNvPr>
          <p:cNvGrpSpPr/>
          <p:nvPr/>
        </p:nvGrpSpPr>
        <p:grpSpPr>
          <a:xfrm>
            <a:off x="4858113" y="1905393"/>
            <a:ext cx="800280" cy="302760"/>
            <a:chOff x="4858113" y="1905393"/>
            <a:chExt cx="800280" cy="302760"/>
          </a:xfrm>
        </p:grpSpPr>
        <mc:AlternateContent xmlns:mc="http://schemas.openxmlformats.org/markup-compatibility/2006">
          <mc:Choice xmlns:p14="http://schemas.microsoft.com/office/powerpoint/2010/main" Requires="p14">
            <p:contentPart p14:bwMode="auto" r:id="rId122">
              <p14:nvContentPartPr>
                <p14:cNvPr id="10" name="Ink 9">
                  <a:extLst>
                    <a:ext uri="{FF2B5EF4-FFF2-40B4-BE49-F238E27FC236}">
                      <a16:creationId xmlns:a16="http://schemas.microsoft.com/office/drawing/2014/main" id="{47F56909-2B6A-4340-AC12-A54E77CF7430}"/>
                    </a:ext>
                  </a:extLst>
                </p14:cNvPr>
                <p14:cNvContentPartPr/>
                <p14:nvPr/>
              </p14:nvContentPartPr>
              <p14:xfrm>
                <a:off x="4858113" y="1960113"/>
                <a:ext cx="264600" cy="248040"/>
              </p14:xfrm>
            </p:contentPart>
          </mc:Choice>
          <mc:Fallback>
            <p:pic>
              <p:nvPicPr>
                <p:cNvPr id="10" name="Ink 9">
                  <a:extLst>
                    <a:ext uri="{FF2B5EF4-FFF2-40B4-BE49-F238E27FC236}">
                      <a16:creationId xmlns:a16="http://schemas.microsoft.com/office/drawing/2014/main" id="{47F56909-2B6A-4340-AC12-A54E77CF7430}"/>
                    </a:ext>
                  </a:extLst>
                </p:cNvPr>
                <p:cNvPicPr/>
                <p:nvPr/>
              </p:nvPicPr>
              <p:blipFill>
                <a:blip r:embed="rId123"/>
                <a:stretch>
                  <a:fillRect/>
                </a:stretch>
              </p:blipFill>
              <p:spPr>
                <a:xfrm>
                  <a:off x="4849113" y="1951473"/>
                  <a:ext cx="28224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1" name="Ink 10">
                  <a:extLst>
                    <a:ext uri="{FF2B5EF4-FFF2-40B4-BE49-F238E27FC236}">
                      <a16:creationId xmlns:a16="http://schemas.microsoft.com/office/drawing/2014/main" id="{CCBE00BB-5C92-4270-8AFB-87CFC3B1CEA0}"/>
                    </a:ext>
                  </a:extLst>
                </p14:cNvPr>
                <p14:cNvContentPartPr/>
                <p14:nvPr/>
              </p14:nvContentPartPr>
              <p14:xfrm>
                <a:off x="5173473" y="1935993"/>
                <a:ext cx="32760" cy="217440"/>
              </p14:xfrm>
            </p:contentPart>
          </mc:Choice>
          <mc:Fallback>
            <p:pic>
              <p:nvPicPr>
                <p:cNvPr id="11" name="Ink 10">
                  <a:extLst>
                    <a:ext uri="{FF2B5EF4-FFF2-40B4-BE49-F238E27FC236}">
                      <a16:creationId xmlns:a16="http://schemas.microsoft.com/office/drawing/2014/main" id="{CCBE00BB-5C92-4270-8AFB-87CFC3B1CEA0}"/>
                    </a:ext>
                  </a:extLst>
                </p:cNvPr>
                <p:cNvPicPr/>
                <p:nvPr/>
              </p:nvPicPr>
              <p:blipFill>
                <a:blip r:embed="rId125"/>
                <a:stretch>
                  <a:fillRect/>
                </a:stretch>
              </p:blipFill>
              <p:spPr>
                <a:xfrm>
                  <a:off x="5164833" y="1926993"/>
                  <a:ext cx="5040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2" name="Ink 11">
                  <a:extLst>
                    <a:ext uri="{FF2B5EF4-FFF2-40B4-BE49-F238E27FC236}">
                      <a16:creationId xmlns:a16="http://schemas.microsoft.com/office/drawing/2014/main" id="{BE88C06B-1995-4426-89B1-8145A2A58DFE}"/>
                    </a:ext>
                  </a:extLst>
                </p14:cNvPr>
                <p14:cNvContentPartPr/>
                <p14:nvPr/>
              </p14:nvContentPartPr>
              <p14:xfrm>
                <a:off x="5183553" y="2016633"/>
                <a:ext cx="144000" cy="50760"/>
              </p14:xfrm>
            </p:contentPart>
          </mc:Choice>
          <mc:Fallback>
            <p:pic>
              <p:nvPicPr>
                <p:cNvPr id="12" name="Ink 11">
                  <a:extLst>
                    <a:ext uri="{FF2B5EF4-FFF2-40B4-BE49-F238E27FC236}">
                      <a16:creationId xmlns:a16="http://schemas.microsoft.com/office/drawing/2014/main" id="{BE88C06B-1995-4426-89B1-8145A2A58DFE}"/>
                    </a:ext>
                  </a:extLst>
                </p:cNvPr>
                <p:cNvPicPr/>
                <p:nvPr/>
              </p:nvPicPr>
              <p:blipFill>
                <a:blip r:embed="rId127"/>
                <a:stretch>
                  <a:fillRect/>
                </a:stretch>
              </p:blipFill>
              <p:spPr>
                <a:xfrm>
                  <a:off x="5174913" y="2007993"/>
                  <a:ext cx="1616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3" name="Ink 12">
                  <a:extLst>
                    <a:ext uri="{FF2B5EF4-FFF2-40B4-BE49-F238E27FC236}">
                      <a16:creationId xmlns:a16="http://schemas.microsoft.com/office/drawing/2014/main" id="{EC9694B9-B254-4A76-A157-BE5BCDE0649D}"/>
                    </a:ext>
                  </a:extLst>
                </p14:cNvPr>
                <p14:cNvContentPartPr/>
                <p14:nvPr/>
              </p14:nvContentPartPr>
              <p14:xfrm>
                <a:off x="5318193" y="1953273"/>
                <a:ext cx="17280" cy="215280"/>
              </p14:xfrm>
            </p:contentPart>
          </mc:Choice>
          <mc:Fallback>
            <p:pic>
              <p:nvPicPr>
                <p:cNvPr id="13" name="Ink 12">
                  <a:extLst>
                    <a:ext uri="{FF2B5EF4-FFF2-40B4-BE49-F238E27FC236}">
                      <a16:creationId xmlns:a16="http://schemas.microsoft.com/office/drawing/2014/main" id="{EC9694B9-B254-4A76-A157-BE5BCDE0649D}"/>
                    </a:ext>
                  </a:extLst>
                </p:cNvPr>
                <p:cNvPicPr/>
                <p:nvPr/>
              </p:nvPicPr>
              <p:blipFill>
                <a:blip r:embed="rId129"/>
                <a:stretch>
                  <a:fillRect/>
                </a:stretch>
              </p:blipFill>
              <p:spPr>
                <a:xfrm>
                  <a:off x="5309193" y="1944273"/>
                  <a:ext cx="3492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4" name="Ink 13">
                  <a:extLst>
                    <a:ext uri="{FF2B5EF4-FFF2-40B4-BE49-F238E27FC236}">
                      <a16:creationId xmlns:a16="http://schemas.microsoft.com/office/drawing/2014/main" id="{4B3BCBEC-8E6E-4546-9694-5CD5E3532F5F}"/>
                    </a:ext>
                  </a:extLst>
                </p14:cNvPr>
                <p14:cNvContentPartPr/>
                <p14:nvPr/>
              </p14:nvContentPartPr>
              <p14:xfrm>
                <a:off x="5422593" y="2020593"/>
                <a:ext cx="175320" cy="32760"/>
              </p14:xfrm>
            </p:contentPart>
          </mc:Choice>
          <mc:Fallback>
            <p:pic>
              <p:nvPicPr>
                <p:cNvPr id="14" name="Ink 13">
                  <a:extLst>
                    <a:ext uri="{FF2B5EF4-FFF2-40B4-BE49-F238E27FC236}">
                      <a16:creationId xmlns:a16="http://schemas.microsoft.com/office/drawing/2014/main" id="{4B3BCBEC-8E6E-4546-9694-5CD5E3532F5F}"/>
                    </a:ext>
                  </a:extLst>
                </p:cNvPr>
                <p:cNvPicPr/>
                <p:nvPr/>
              </p:nvPicPr>
              <p:blipFill>
                <a:blip r:embed="rId131"/>
                <a:stretch>
                  <a:fillRect/>
                </a:stretch>
              </p:blipFill>
              <p:spPr>
                <a:xfrm>
                  <a:off x="5413593" y="2011953"/>
                  <a:ext cx="1929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5" name="Ink 14">
                  <a:extLst>
                    <a:ext uri="{FF2B5EF4-FFF2-40B4-BE49-F238E27FC236}">
                      <a16:creationId xmlns:a16="http://schemas.microsoft.com/office/drawing/2014/main" id="{77A95FAF-E1D4-4869-828D-5E735CB169ED}"/>
                    </a:ext>
                  </a:extLst>
                </p14:cNvPr>
                <p14:cNvContentPartPr/>
                <p14:nvPr/>
              </p14:nvContentPartPr>
              <p14:xfrm>
                <a:off x="5403873" y="1905393"/>
                <a:ext cx="254520" cy="218880"/>
              </p14:xfrm>
            </p:contentPart>
          </mc:Choice>
          <mc:Fallback>
            <p:pic>
              <p:nvPicPr>
                <p:cNvPr id="15" name="Ink 14">
                  <a:extLst>
                    <a:ext uri="{FF2B5EF4-FFF2-40B4-BE49-F238E27FC236}">
                      <a16:creationId xmlns:a16="http://schemas.microsoft.com/office/drawing/2014/main" id="{77A95FAF-E1D4-4869-828D-5E735CB169ED}"/>
                    </a:ext>
                  </a:extLst>
                </p:cNvPr>
                <p:cNvPicPr/>
                <p:nvPr/>
              </p:nvPicPr>
              <p:blipFill>
                <a:blip r:embed="rId133"/>
                <a:stretch>
                  <a:fillRect/>
                </a:stretch>
              </p:blipFill>
              <p:spPr>
                <a:xfrm>
                  <a:off x="5394873" y="1896393"/>
                  <a:ext cx="272160" cy="236520"/>
                </a:xfrm>
                <a:prstGeom prst="rect">
                  <a:avLst/>
                </a:prstGeom>
              </p:spPr>
            </p:pic>
          </mc:Fallback>
        </mc:AlternateContent>
      </p:grpSp>
    </p:spTree>
    <p:extLst>
      <p:ext uri="{BB962C8B-B14F-4D97-AF65-F5344CB8AC3E}">
        <p14:creationId xmlns:p14="http://schemas.microsoft.com/office/powerpoint/2010/main" val="3529450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FC6BC5-72EA-4A9A-9EFF-1729D9BE7FFC}"/>
              </a:ext>
            </a:extLst>
          </p:cNvPr>
          <p:cNvSpPr/>
          <p:nvPr/>
        </p:nvSpPr>
        <p:spPr>
          <a:xfrm>
            <a:off x="928798" y="390617"/>
            <a:ext cx="1841035" cy="6400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5C1400B4-A7F7-453E-BB1C-5715601FE2FB}"/>
              </a:ext>
            </a:extLst>
          </p:cNvPr>
          <p:cNvSpPr>
            <a:spLocks noGrp="1"/>
          </p:cNvSpPr>
          <p:nvPr>
            <p:ph type="title"/>
          </p:nvPr>
        </p:nvSpPr>
        <p:spPr>
          <a:xfrm>
            <a:off x="594804" y="148130"/>
            <a:ext cx="10668398" cy="1325563"/>
          </a:xfrm>
        </p:spPr>
        <p:style>
          <a:lnRef idx="0">
            <a:schemeClr val="accent2"/>
          </a:lnRef>
          <a:fillRef idx="3">
            <a:schemeClr val="accent2"/>
          </a:fillRef>
          <a:effectRef idx="3">
            <a:schemeClr val="accent2"/>
          </a:effectRef>
          <a:fontRef idx="minor">
            <a:schemeClr val="lt1"/>
          </a:fontRef>
        </p:style>
        <p:txBody>
          <a:bodyPr/>
          <a:lstStyle/>
          <a:p>
            <a:r>
              <a:rPr lang="en-AU" dirty="0"/>
              <a:t>A list of Amino Acids can be found…</a:t>
            </a:r>
          </a:p>
        </p:txBody>
      </p:sp>
      <p:pic>
        <p:nvPicPr>
          <p:cNvPr id="4" name="Picture 3">
            <a:extLst>
              <a:ext uri="{FF2B5EF4-FFF2-40B4-BE49-F238E27FC236}">
                <a16:creationId xmlns:a16="http://schemas.microsoft.com/office/drawing/2014/main" id="{972FF762-3CE5-430D-A950-46044948FC63}"/>
              </a:ext>
            </a:extLst>
          </p:cNvPr>
          <p:cNvPicPr>
            <a:picLocks noChangeAspect="1"/>
          </p:cNvPicPr>
          <p:nvPr/>
        </p:nvPicPr>
        <p:blipFill rotWithShape="1">
          <a:blip r:embed="rId2"/>
          <a:srcRect b="13024"/>
          <a:stretch/>
        </p:blipFill>
        <p:spPr>
          <a:xfrm>
            <a:off x="2482390" y="1225118"/>
            <a:ext cx="7730573" cy="5632882"/>
          </a:xfrm>
          <a:prstGeom prst="rect">
            <a:avLst/>
          </a:prstGeom>
        </p:spPr>
      </p:pic>
      <p:sp>
        <p:nvSpPr>
          <p:cNvPr id="5" name="TextBox 4">
            <a:extLst>
              <a:ext uri="{FF2B5EF4-FFF2-40B4-BE49-F238E27FC236}">
                <a16:creationId xmlns:a16="http://schemas.microsoft.com/office/drawing/2014/main" id="{9C35ADE0-8114-49B0-8F18-B8B3A5880865}"/>
              </a:ext>
            </a:extLst>
          </p:cNvPr>
          <p:cNvSpPr txBox="1"/>
          <p:nvPr/>
        </p:nvSpPr>
        <p:spPr>
          <a:xfrm>
            <a:off x="443882" y="3018408"/>
            <a:ext cx="2038507" cy="206210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AU" sz="3200" dirty="0"/>
              <a:t>VCAA Chemistry Data Booklet</a:t>
            </a:r>
          </a:p>
        </p:txBody>
      </p:sp>
      <p:pic>
        <p:nvPicPr>
          <p:cNvPr id="7" name="Picture 6">
            <a:extLst>
              <a:ext uri="{FF2B5EF4-FFF2-40B4-BE49-F238E27FC236}">
                <a16:creationId xmlns:a16="http://schemas.microsoft.com/office/drawing/2014/main" id="{E0D250CC-D54D-46EE-B0CA-FF837D1CDB6E}"/>
              </a:ext>
            </a:extLst>
          </p:cNvPr>
          <p:cNvPicPr>
            <a:picLocks noChangeAspect="1"/>
          </p:cNvPicPr>
          <p:nvPr/>
        </p:nvPicPr>
        <p:blipFill>
          <a:blip r:embed="rId3"/>
          <a:stretch>
            <a:fillRect/>
          </a:stretch>
        </p:blipFill>
        <p:spPr>
          <a:xfrm>
            <a:off x="10440140" y="0"/>
            <a:ext cx="1751860" cy="6858000"/>
          </a:xfrm>
          <a:prstGeom prst="rect">
            <a:avLst/>
          </a:prstGeom>
        </p:spPr>
      </p:pic>
    </p:spTree>
    <p:extLst>
      <p:ext uri="{BB962C8B-B14F-4D97-AF65-F5344CB8AC3E}">
        <p14:creationId xmlns:p14="http://schemas.microsoft.com/office/powerpoint/2010/main" val="2100741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9A244-F654-4BCE-9610-FBE95B6928EC}"/>
              </a:ext>
            </a:extLst>
          </p:cNvPr>
          <p:cNvSpPr>
            <a:spLocks noGrp="1"/>
          </p:cNvSpPr>
          <p:nvPr>
            <p:ph type="title"/>
          </p:nvPr>
        </p:nvSpPr>
        <p:spPr>
          <a:xfrm>
            <a:off x="612559" y="365125"/>
            <a:ext cx="10741241" cy="1325563"/>
          </a:xfrm>
        </p:spPr>
        <p:style>
          <a:lnRef idx="0">
            <a:schemeClr val="accent1"/>
          </a:lnRef>
          <a:fillRef idx="3">
            <a:schemeClr val="accent1"/>
          </a:fillRef>
          <a:effectRef idx="3">
            <a:schemeClr val="accent1"/>
          </a:effectRef>
          <a:fontRef idx="minor">
            <a:schemeClr val="lt1"/>
          </a:fontRef>
        </p:style>
        <p:txBody>
          <a:bodyPr/>
          <a:lstStyle/>
          <a:p>
            <a:r>
              <a:rPr lang="en-AU" dirty="0"/>
              <a:t> Primary structure of Proteins</a:t>
            </a:r>
          </a:p>
        </p:txBody>
      </p:sp>
      <p:pic>
        <p:nvPicPr>
          <p:cNvPr id="3" name="Picture 2">
            <a:extLst>
              <a:ext uri="{FF2B5EF4-FFF2-40B4-BE49-F238E27FC236}">
                <a16:creationId xmlns:a16="http://schemas.microsoft.com/office/drawing/2014/main" id="{B87CF8EB-F8A8-4E35-8E22-A2115179D2B9}"/>
              </a:ext>
            </a:extLst>
          </p:cNvPr>
          <p:cNvPicPr>
            <a:picLocks noChangeAspect="1"/>
          </p:cNvPicPr>
          <p:nvPr/>
        </p:nvPicPr>
        <p:blipFill rotWithShape="1">
          <a:blip r:embed="rId2"/>
          <a:srcRect t="16956"/>
          <a:stretch/>
        </p:blipFill>
        <p:spPr>
          <a:xfrm>
            <a:off x="5078026" y="1998068"/>
            <a:ext cx="6430391" cy="4147866"/>
          </a:xfrm>
          <a:prstGeom prst="rect">
            <a:avLst/>
          </a:prstGeom>
        </p:spPr>
      </p:pic>
      <p:sp>
        <p:nvSpPr>
          <p:cNvPr id="4" name="TextBox 3">
            <a:extLst>
              <a:ext uri="{FF2B5EF4-FFF2-40B4-BE49-F238E27FC236}">
                <a16:creationId xmlns:a16="http://schemas.microsoft.com/office/drawing/2014/main" id="{D78BF793-F207-4E82-B611-7A4B97348A78}"/>
              </a:ext>
            </a:extLst>
          </p:cNvPr>
          <p:cNvSpPr txBox="1"/>
          <p:nvPr/>
        </p:nvSpPr>
        <p:spPr>
          <a:xfrm>
            <a:off x="452761" y="2237172"/>
            <a:ext cx="4740676" cy="3354765"/>
          </a:xfrm>
          <a:prstGeom prst="rect">
            <a:avLst/>
          </a:prstGeom>
          <a:noFill/>
        </p:spPr>
        <p:txBody>
          <a:bodyPr wrap="square" rtlCol="0">
            <a:spAutoFit/>
          </a:bodyPr>
          <a:lstStyle/>
          <a:p>
            <a:r>
              <a:rPr lang="en-AU" sz="2800" b="1" dirty="0">
                <a:highlight>
                  <a:srgbClr val="FFFF00"/>
                </a:highlight>
              </a:rPr>
              <a:t>The sequence of amino acids </a:t>
            </a:r>
            <a:r>
              <a:rPr lang="en-AU" sz="2800" dirty="0"/>
              <a:t>present in a protein form its</a:t>
            </a:r>
          </a:p>
          <a:p>
            <a:r>
              <a:rPr lang="en-AU" sz="3600" b="1" i="1" dirty="0"/>
              <a:t>primary structure.</a:t>
            </a:r>
          </a:p>
          <a:p>
            <a:endParaRPr lang="en-AU" dirty="0"/>
          </a:p>
          <a:p>
            <a:r>
              <a:rPr lang="en-AU" sz="2800" b="1" dirty="0">
                <a:solidFill>
                  <a:srgbClr val="FF0000"/>
                </a:solidFill>
              </a:rPr>
              <a:t>Strong polar covalent bonding </a:t>
            </a:r>
            <a:r>
              <a:rPr lang="en-AU" sz="2800" dirty="0">
                <a:solidFill>
                  <a:srgbClr val="FF0000"/>
                </a:solidFill>
              </a:rPr>
              <a:t>exist between amino acids called </a:t>
            </a:r>
            <a:r>
              <a:rPr lang="en-AU" sz="2800" b="1" i="1" dirty="0">
                <a:solidFill>
                  <a:srgbClr val="FF0000"/>
                </a:solidFill>
              </a:rPr>
              <a:t>peptide</a:t>
            </a:r>
            <a:r>
              <a:rPr lang="en-AU" sz="2800" dirty="0">
                <a:solidFill>
                  <a:srgbClr val="FF0000"/>
                </a:solidFill>
              </a:rPr>
              <a:t> links.</a:t>
            </a:r>
          </a:p>
          <a:p>
            <a:endParaRPr lang="en-AU" dirty="0"/>
          </a:p>
        </p:txBody>
      </p:sp>
    </p:spTree>
    <p:extLst>
      <p:ext uri="{BB962C8B-B14F-4D97-AF65-F5344CB8AC3E}">
        <p14:creationId xmlns:p14="http://schemas.microsoft.com/office/powerpoint/2010/main" val="2742415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92374-5987-4D20-8E19-770E39666721}"/>
              </a:ext>
            </a:extLst>
          </p:cNvPr>
          <p:cNvSpPr>
            <a:spLocks noGrp="1"/>
          </p:cNvSpPr>
          <p:nvPr>
            <p:ph type="title"/>
          </p:nvPr>
        </p:nvSpPr>
        <p:spPr>
          <a:xfrm>
            <a:off x="701337" y="374003"/>
            <a:ext cx="11110218" cy="1325563"/>
          </a:xfrm>
        </p:spPr>
        <p:style>
          <a:lnRef idx="0">
            <a:schemeClr val="accent1"/>
          </a:lnRef>
          <a:fillRef idx="3">
            <a:schemeClr val="accent1"/>
          </a:fillRef>
          <a:effectRef idx="3">
            <a:schemeClr val="accent1"/>
          </a:effectRef>
          <a:fontRef idx="minor">
            <a:schemeClr val="lt1"/>
          </a:fontRef>
        </p:style>
        <p:txBody>
          <a:bodyPr/>
          <a:lstStyle/>
          <a:p>
            <a:r>
              <a:rPr lang="en-AU" dirty="0"/>
              <a:t>Primary Structure Facts</a:t>
            </a:r>
          </a:p>
        </p:txBody>
      </p:sp>
      <p:sp>
        <p:nvSpPr>
          <p:cNvPr id="3" name="Content Placeholder 2">
            <a:extLst>
              <a:ext uri="{FF2B5EF4-FFF2-40B4-BE49-F238E27FC236}">
                <a16:creationId xmlns:a16="http://schemas.microsoft.com/office/drawing/2014/main" id="{DAA36C40-E4BB-4E1F-9ED9-0CC8D3D49EF8}"/>
              </a:ext>
            </a:extLst>
          </p:cNvPr>
          <p:cNvSpPr>
            <a:spLocks noGrp="1"/>
          </p:cNvSpPr>
          <p:nvPr>
            <p:ph idx="1"/>
          </p:nvPr>
        </p:nvSpPr>
        <p:spPr>
          <a:xfrm>
            <a:off x="701336" y="1825625"/>
            <a:ext cx="2769833" cy="4351338"/>
          </a:xfrm>
        </p:spPr>
        <p:style>
          <a:lnRef idx="1">
            <a:schemeClr val="accent4"/>
          </a:lnRef>
          <a:fillRef idx="2">
            <a:schemeClr val="accent4"/>
          </a:fillRef>
          <a:effectRef idx="1">
            <a:schemeClr val="accent4"/>
          </a:effectRef>
          <a:fontRef idx="minor">
            <a:schemeClr val="dk1"/>
          </a:fontRef>
        </p:style>
        <p:txBody>
          <a:bodyPr/>
          <a:lstStyle/>
          <a:p>
            <a:pPr marL="0" indent="0">
              <a:buNone/>
            </a:pPr>
            <a:endParaRPr lang="en-AU" dirty="0"/>
          </a:p>
          <a:p>
            <a:pPr marL="0" indent="0">
              <a:buNone/>
            </a:pPr>
            <a:r>
              <a:rPr lang="en-AU" dirty="0"/>
              <a:t>Changes in pH and temperature </a:t>
            </a:r>
            <a:r>
              <a:rPr lang="en-AU" b="1" dirty="0"/>
              <a:t>do not </a:t>
            </a:r>
            <a:r>
              <a:rPr lang="en-AU" dirty="0"/>
              <a:t>effect the </a:t>
            </a:r>
            <a:r>
              <a:rPr lang="en-AU" i="1" dirty="0"/>
              <a:t>primary structure </a:t>
            </a:r>
            <a:r>
              <a:rPr lang="en-AU" dirty="0"/>
              <a:t>of proteins due to the presence of strong covalent bonding. </a:t>
            </a:r>
          </a:p>
        </p:txBody>
      </p:sp>
      <p:pic>
        <p:nvPicPr>
          <p:cNvPr id="5" name="Picture 4">
            <a:extLst>
              <a:ext uri="{FF2B5EF4-FFF2-40B4-BE49-F238E27FC236}">
                <a16:creationId xmlns:a16="http://schemas.microsoft.com/office/drawing/2014/main" id="{D75F3F70-930F-4E77-97EF-081C4372DF26}"/>
              </a:ext>
            </a:extLst>
          </p:cNvPr>
          <p:cNvPicPr>
            <a:picLocks noChangeAspect="1"/>
          </p:cNvPicPr>
          <p:nvPr/>
        </p:nvPicPr>
        <p:blipFill>
          <a:blip r:embed="rId2"/>
          <a:stretch>
            <a:fillRect/>
          </a:stretch>
        </p:blipFill>
        <p:spPr>
          <a:xfrm rot="255698">
            <a:off x="3637428" y="2332441"/>
            <a:ext cx="2960308" cy="3002151"/>
          </a:xfrm>
          <a:prstGeom prst="rect">
            <a:avLst/>
          </a:prstGeom>
        </p:spPr>
      </p:pic>
      <p:pic>
        <p:nvPicPr>
          <p:cNvPr id="6" name="Picture 5">
            <a:extLst>
              <a:ext uri="{FF2B5EF4-FFF2-40B4-BE49-F238E27FC236}">
                <a16:creationId xmlns:a16="http://schemas.microsoft.com/office/drawing/2014/main" id="{754131E9-0C41-43C4-87A5-A559B9F2F5AC}"/>
              </a:ext>
            </a:extLst>
          </p:cNvPr>
          <p:cNvPicPr>
            <a:picLocks noChangeAspect="1"/>
          </p:cNvPicPr>
          <p:nvPr/>
        </p:nvPicPr>
        <p:blipFill>
          <a:blip r:embed="rId3"/>
          <a:stretch>
            <a:fillRect/>
          </a:stretch>
        </p:blipFill>
        <p:spPr>
          <a:xfrm>
            <a:off x="6763996" y="1825625"/>
            <a:ext cx="5428003" cy="4351338"/>
          </a:xfrm>
          <a:prstGeom prst="rect">
            <a:avLst/>
          </a:prstGeom>
        </p:spPr>
      </p:pic>
    </p:spTree>
    <p:extLst>
      <p:ext uri="{BB962C8B-B14F-4D97-AF65-F5344CB8AC3E}">
        <p14:creationId xmlns:p14="http://schemas.microsoft.com/office/powerpoint/2010/main" val="1623855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2A4B0-992D-4005-BEB2-535B4EDFE18D}"/>
              </a:ext>
            </a:extLst>
          </p:cNvPr>
          <p:cNvSpPr>
            <a:spLocks noGrp="1"/>
          </p:cNvSpPr>
          <p:nvPr>
            <p:ph type="ctrTitle"/>
          </p:nvPr>
        </p:nvSpPr>
        <p:spPr>
          <a:solidFill>
            <a:schemeClr val="accent1">
              <a:lumMod val="20000"/>
              <a:lumOff val="80000"/>
            </a:schemeClr>
          </a:solidFill>
        </p:spPr>
        <p:txBody>
          <a:bodyPr/>
          <a:lstStyle/>
          <a:p>
            <a:r>
              <a:rPr lang="en-AU" dirty="0"/>
              <a:t>Proteins and Enzymes </a:t>
            </a:r>
          </a:p>
        </p:txBody>
      </p:sp>
      <p:sp>
        <p:nvSpPr>
          <p:cNvPr id="3" name="Subtitle 2">
            <a:extLst>
              <a:ext uri="{FF2B5EF4-FFF2-40B4-BE49-F238E27FC236}">
                <a16:creationId xmlns:a16="http://schemas.microsoft.com/office/drawing/2014/main" id="{5E57E236-9F30-4115-8918-771FC15AD2E0}"/>
              </a:ext>
            </a:extLst>
          </p:cNvPr>
          <p:cNvSpPr>
            <a:spLocks noGrp="1"/>
          </p:cNvSpPr>
          <p:nvPr>
            <p:ph type="subTitle" idx="1"/>
          </p:nvPr>
        </p:nvSpPr>
        <p:spPr>
          <a:xfrm>
            <a:off x="1524000" y="3528219"/>
            <a:ext cx="9144000" cy="1655762"/>
          </a:xfrm>
          <a:solidFill>
            <a:srgbClr val="00B0F0"/>
          </a:solidFill>
          <a:ln>
            <a:solidFill>
              <a:srgbClr val="CCECFF"/>
            </a:solidFill>
          </a:ln>
        </p:spPr>
        <p:txBody>
          <a:bodyPr/>
          <a:lstStyle/>
          <a:p>
            <a:r>
              <a:rPr lang="en-AU" dirty="0"/>
              <a:t>With Steve Kuruc</a:t>
            </a:r>
          </a:p>
        </p:txBody>
      </p:sp>
      <p:pic>
        <p:nvPicPr>
          <p:cNvPr id="6" name="Picture 5">
            <a:extLst>
              <a:ext uri="{FF2B5EF4-FFF2-40B4-BE49-F238E27FC236}">
                <a16:creationId xmlns:a16="http://schemas.microsoft.com/office/drawing/2014/main" id="{5D2814EF-74D6-4C22-8883-808B29ADC9C1}"/>
              </a:ext>
            </a:extLst>
          </p:cNvPr>
          <p:cNvPicPr>
            <a:picLocks noChangeAspect="1"/>
          </p:cNvPicPr>
          <p:nvPr/>
        </p:nvPicPr>
        <p:blipFill>
          <a:blip r:embed="rId2"/>
          <a:stretch>
            <a:fillRect/>
          </a:stretch>
        </p:blipFill>
        <p:spPr>
          <a:xfrm>
            <a:off x="0" y="0"/>
            <a:ext cx="1996965" cy="6858000"/>
          </a:xfrm>
          <a:prstGeom prst="rect">
            <a:avLst/>
          </a:prstGeom>
        </p:spPr>
      </p:pic>
      <p:pic>
        <p:nvPicPr>
          <p:cNvPr id="8" name="Picture 7">
            <a:extLst>
              <a:ext uri="{FF2B5EF4-FFF2-40B4-BE49-F238E27FC236}">
                <a16:creationId xmlns:a16="http://schemas.microsoft.com/office/drawing/2014/main" id="{AAAE51AB-9251-4986-8F79-43159F73490A}"/>
              </a:ext>
            </a:extLst>
          </p:cNvPr>
          <p:cNvPicPr>
            <a:picLocks noChangeAspect="1"/>
          </p:cNvPicPr>
          <p:nvPr/>
        </p:nvPicPr>
        <p:blipFill>
          <a:blip r:embed="rId3"/>
          <a:stretch>
            <a:fillRect/>
          </a:stretch>
        </p:blipFill>
        <p:spPr>
          <a:xfrm>
            <a:off x="9923585" y="0"/>
            <a:ext cx="2268415" cy="6858000"/>
          </a:xfrm>
          <a:prstGeom prst="rect">
            <a:avLst/>
          </a:prstGeom>
        </p:spPr>
      </p:pic>
    </p:spTree>
    <p:extLst>
      <p:ext uri="{BB962C8B-B14F-4D97-AF65-F5344CB8AC3E}">
        <p14:creationId xmlns:p14="http://schemas.microsoft.com/office/powerpoint/2010/main" val="2810520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3526E-41A0-4193-B4A0-41E796868843}"/>
              </a:ext>
            </a:extLst>
          </p:cNvPr>
          <p:cNvSpPr>
            <a:spLocks noGrp="1"/>
          </p:cNvSpPr>
          <p:nvPr>
            <p:ph type="title"/>
          </p:nvPr>
        </p:nvSpPr>
        <p:spPr>
          <a:xfrm>
            <a:off x="838200" y="633417"/>
            <a:ext cx="10515600" cy="1325563"/>
          </a:xfrm>
        </p:spPr>
        <p:style>
          <a:lnRef idx="1">
            <a:schemeClr val="accent2"/>
          </a:lnRef>
          <a:fillRef idx="2">
            <a:schemeClr val="accent2"/>
          </a:fillRef>
          <a:effectRef idx="1">
            <a:schemeClr val="accent2"/>
          </a:effectRef>
          <a:fontRef idx="minor">
            <a:schemeClr val="dk1"/>
          </a:fontRef>
        </p:style>
        <p:txBody>
          <a:bodyPr>
            <a:normAutofit/>
          </a:bodyPr>
          <a:lstStyle/>
          <a:p>
            <a:r>
              <a:rPr lang="en-AU" sz="5400" b="1" dirty="0"/>
              <a:t>Essential</a:t>
            </a:r>
          </a:p>
        </p:txBody>
      </p:sp>
      <p:sp>
        <p:nvSpPr>
          <p:cNvPr id="3" name="Content Placeholder 2">
            <a:extLst>
              <a:ext uri="{FF2B5EF4-FFF2-40B4-BE49-F238E27FC236}">
                <a16:creationId xmlns:a16="http://schemas.microsoft.com/office/drawing/2014/main" id="{B3152445-A15C-49AC-9DBC-9140196EB68F}"/>
              </a:ext>
            </a:extLst>
          </p:cNvPr>
          <p:cNvSpPr>
            <a:spLocks noGrp="1"/>
          </p:cNvSpPr>
          <p:nvPr>
            <p:ph idx="1"/>
          </p:nvPr>
        </p:nvSpPr>
        <p:spPr>
          <a:xfrm>
            <a:off x="970280" y="2166970"/>
            <a:ext cx="3582880" cy="3979573"/>
          </a:xfrm>
          <a:solidFill>
            <a:schemeClr val="accent6">
              <a:lumMod val="60000"/>
              <a:lumOff val="40000"/>
            </a:schemeClr>
          </a:solidFill>
        </p:spPr>
        <p:style>
          <a:lnRef idx="0">
            <a:schemeClr val="accent2"/>
          </a:lnRef>
          <a:fillRef idx="3">
            <a:schemeClr val="accent2"/>
          </a:fillRef>
          <a:effectRef idx="3">
            <a:schemeClr val="accent2"/>
          </a:effectRef>
          <a:fontRef idx="minor">
            <a:schemeClr val="lt1"/>
          </a:fontRef>
        </p:style>
        <p:txBody>
          <a:bodyPr>
            <a:normAutofit fontScale="92500" lnSpcReduction="10000"/>
          </a:bodyPr>
          <a:lstStyle/>
          <a:p>
            <a:pPr marL="0" indent="0">
              <a:buNone/>
            </a:pPr>
            <a:r>
              <a:rPr lang="en-AU" sz="3600" dirty="0"/>
              <a:t>Vs Non Essential</a:t>
            </a:r>
          </a:p>
          <a:p>
            <a:pPr algn="l"/>
            <a:r>
              <a:rPr lang="en-AU" sz="3600" dirty="0"/>
              <a:t>Amino Acids</a:t>
            </a:r>
          </a:p>
          <a:p>
            <a:pPr marL="0" indent="0" algn="l">
              <a:buNone/>
            </a:pPr>
            <a:r>
              <a:rPr lang="en-US" sz="1800" b="0" i="0" u="none" strike="noStrike" baseline="0" dirty="0">
                <a:solidFill>
                  <a:srgbClr val="231F20"/>
                </a:solidFill>
                <a:latin typeface="TimesLTStd-Roman-Identity-H"/>
              </a:rPr>
              <a:t>Humans can only produce 11 of the 20 amino acids necessary to make proteins. These are classified as </a:t>
            </a:r>
            <a:r>
              <a:rPr lang="en-US" sz="1800" b="1" i="0" u="none" strike="noStrike" baseline="0" dirty="0">
                <a:solidFill>
                  <a:srgbClr val="2F58A8"/>
                </a:solidFill>
                <a:latin typeface="TimesLTStd-Bold-Identity-H"/>
              </a:rPr>
              <a:t>non-essential amino acids</a:t>
            </a:r>
            <a:r>
              <a:rPr lang="en-US" sz="1800" b="0" i="0" u="none" strike="noStrike" baseline="0" dirty="0">
                <a:solidFill>
                  <a:srgbClr val="231F20"/>
                </a:solidFill>
                <a:latin typeface="TimesLTStd-Roman-Identity-H"/>
              </a:rPr>
              <a:t>. </a:t>
            </a:r>
          </a:p>
          <a:p>
            <a:pPr marL="0" indent="0" algn="l">
              <a:buNone/>
            </a:pPr>
            <a:r>
              <a:rPr lang="en-US" sz="1800" b="0" i="0" u="none" strike="noStrike" baseline="0" dirty="0">
                <a:solidFill>
                  <a:srgbClr val="231F20"/>
                </a:solidFill>
                <a:latin typeface="TimesLTStd-Roman-Identity-H"/>
              </a:rPr>
              <a:t>Amino acids that </a:t>
            </a:r>
            <a:r>
              <a:rPr lang="en-US" sz="1800" b="0" i="1" u="none" strike="noStrike" baseline="0" dirty="0">
                <a:solidFill>
                  <a:srgbClr val="231F20"/>
                </a:solidFill>
                <a:latin typeface="TimesLTStd-Italic-Identity-H"/>
              </a:rPr>
              <a:t>cannot </a:t>
            </a:r>
            <a:r>
              <a:rPr lang="en-US" sz="1800" b="0" i="0" u="none" strike="noStrike" baseline="0" dirty="0">
                <a:solidFill>
                  <a:srgbClr val="231F20"/>
                </a:solidFill>
                <a:latin typeface="TimesLTStd-Roman-Identity-H"/>
              </a:rPr>
              <a:t>be synthesised</a:t>
            </a:r>
            <a:r>
              <a:rPr lang="en-US" sz="1800" dirty="0">
                <a:solidFill>
                  <a:srgbClr val="231F20"/>
                </a:solidFill>
                <a:latin typeface="TimesLTStd-Roman-Identity-H"/>
              </a:rPr>
              <a:t> by the body must come </a:t>
            </a:r>
            <a:r>
              <a:rPr lang="en-US" sz="1800" b="0" i="0" u="none" strike="noStrike" baseline="0" dirty="0">
                <a:solidFill>
                  <a:srgbClr val="231F20"/>
                </a:solidFill>
                <a:latin typeface="TimesLTStd-Roman-Identity-H"/>
              </a:rPr>
              <a:t>from our diets and are known as </a:t>
            </a:r>
            <a:r>
              <a:rPr lang="en-US" sz="1800" b="1" i="0" u="none" strike="noStrike" baseline="0" dirty="0">
                <a:solidFill>
                  <a:srgbClr val="2F58A8"/>
                </a:solidFill>
                <a:latin typeface="TimesLTStd-Bold-Identity-H"/>
              </a:rPr>
              <a:t>essential amino acids</a:t>
            </a:r>
            <a:r>
              <a:rPr lang="en-US" sz="1800" b="0" i="0" u="none" strike="noStrike" baseline="0" dirty="0">
                <a:solidFill>
                  <a:srgbClr val="231F20"/>
                </a:solidFill>
                <a:latin typeface="TimesLTStd-Roman-Identity-H"/>
              </a:rPr>
              <a:t>. </a:t>
            </a:r>
          </a:p>
          <a:p>
            <a:pPr marL="0" indent="0" algn="l">
              <a:buNone/>
            </a:pPr>
            <a:r>
              <a:rPr lang="en-US" sz="1800" dirty="0">
                <a:solidFill>
                  <a:srgbClr val="231F20"/>
                </a:solidFill>
                <a:latin typeface="TimesLTStd-Roman-Identity-H"/>
              </a:rPr>
              <a:t>A</a:t>
            </a:r>
            <a:r>
              <a:rPr lang="en-US" sz="1800" b="0" i="0" u="none" strike="noStrike" baseline="0" dirty="0">
                <a:solidFill>
                  <a:srgbClr val="231F20"/>
                </a:solidFill>
                <a:latin typeface="TimesLTStd-Roman-Identity-H"/>
              </a:rPr>
              <a:t>mino acids </a:t>
            </a:r>
            <a:r>
              <a:rPr lang="en-US" sz="1800" b="1" i="0" u="none" strike="noStrike" baseline="0" dirty="0">
                <a:solidFill>
                  <a:schemeClr val="accent1">
                    <a:lumMod val="75000"/>
                  </a:schemeClr>
                </a:solidFill>
                <a:latin typeface="TimesLTStd-Roman-Identity-H"/>
              </a:rPr>
              <a:t>cannot be stored </a:t>
            </a:r>
            <a:r>
              <a:rPr lang="en-US" sz="1800" b="0" i="0" u="none" strike="noStrike" baseline="0" dirty="0">
                <a:solidFill>
                  <a:srgbClr val="231F20"/>
                </a:solidFill>
                <a:latin typeface="TimesLTStd-Roman-Identity-H"/>
              </a:rPr>
              <a:t>in the body and must be obtained daily through our diet. </a:t>
            </a:r>
          </a:p>
        </p:txBody>
      </p:sp>
      <p:pic>
        <p:nvPicPr>
          <p:cNvPr id="1026" name="Picture 2">
            <a:extLst>
              <a:ext uri="{FF2B5EF4-FFF2-40B4-BE49-F238E27FC236}">
                <a16:creationId xmlns:a16="http://schemas.microsoft.com/office/drawing/2014/main" id="{D518E42B-D85C-42BF-995A-E4D49EA3AA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463" b="27896"/>
          <a:stretch/>
        </p:blipFill>
        <p:spPr bwMode="auto">
          <a:xfrm>
            <a:off x="4787572" y="121112"/>
            <a:ext cx="5971867" cy="6594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968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86D1CD-90D5-4A35-A434-27C7B72A176A}"/>
              </a:ext>
            </a:extLst>
          </p:cNvPr>
          <p:cNvSpPr txBox="1"/>
          <p:nvPr/>
        </p:nvSpPr>
        <p:spPr>
          <a:xfrm>
            <a:off x="506028" y="741756"/>
            <a:ext cx="10076155" cy="3385542"/>
          </a:xfrm>
          <a:prstGeom prst="rect">
            <a:avLst/>
          </a:prstGeom>
          <a:noFill/>
        </p:spPr>
        <p:txBody>
          <a:bodyPr wrap="square">
            <a:spAutoFit/>
          </a:bodyPr>
          <a:lstStyle/>
          <a:p>
            <a:pPr algn="l"/>
            <a:r>
              <a:rPr lang="en-AU" sz="4000" b="0" i="0" u="none" strike="noStrike" baseline="0" dirty="0">
                <a:solidFill>
                  <a:srgbClr val="0094BB"/>
                </a:solidFill>
                <a:latin typeface="HelveticaNeueLTStd-Roman-Identity-H"/>
              </a:rPr>
              <a:t>Dipeptides and polypeptides facts…</a:t>
            </a:r>
            <a:endParaRPr lang="en-AU" sz="2000" b="0" i="0" u="none" strike="noStrike" baseline="0" dirty="0">
              <a:solidFill>
                <a:srgbClr val="0094BB"/>
              </a:solidFill>
              <a:latin typeface="HelveticaNeueLTStd-Roman-Identity-H"/>
            </a:endParaRPr>
          </a:p>
          <a:p>
            <a:pPr algn="l"/>
            <a:endParaRPr lang="en-US" sz="2000" b="0" i="0" u="none" strike="noStrike" baseline="0" dirty="0">
              <a:solidFill>
                <a:srgbClr val="231F20"/>
              </a:solidFill>
              <a:latin typeface="TimesLTStd-Roman-Identity-H"/>
            </a:endParaRPr>
          </a:p>
          <a:p>
            <a:pPr algn="l"/>
            <a:r>
              <a:rPr lang="en-US" sz="2400" dirty="0">
                <a:solidFill>
                  <a:srgbClr val="7030A0"/>
                </a:solidFill>
                <a:latin typeface="Abadi Extra Light" panose="020B0204020104020204" pitchFamily="34" charset="0"/>
              </a:rPr>
              <a:t>If 2 a</a:t>
            </a:r>
            <a:r>
              <a:rPr lang="en-US" sz="2400" b="0" i="0" u="none" strike="noStrike" baseline="0" dirty="0">
                <a:solidFill>
                  <a:srgbClr val="7030A0"/>
                </a:solidFill>
                <a:latin typeface="Abadi Extra Light" panose="020B0204020104020204" pitchFamily="34" charset="0"/>
              </a:rPr>
              <a:t>mino acids </a:t>
            </a:r>
            <a:r>
              <a:rPr lang="en-US" sz="2400" dirty="0">
                <a:solidFill>
                  <a:srgbClr val="7030A0"/>
                </a:solidFill>
                <a:latin typeface="Abadi Extra Light" panose="020B0204020104020204" pitchFamily="34" charset="0"/>
              </a:rPr>
              <a:t>combine, they are said</a:t>
            </a:r>
            <a:r>
              <a:rPr lang="en-US" sz="2400" b="0" i="0" u="none" strike="noStrike" baseline="0" dirty="0">
                <a:solidFill>
                  <a:srgbClr val="7030A0"/>
                </a:solidFill>
                <a:latin typeface="Abadi Extra Light" panose="020B0204020104020204" pitchFamily="34" charset="0"/>
              </a:rPr>
              <a:t> to have formed a </a:t>
            </a:r>
            <a:r>
              <a:rPr lang="en-US" sz="2400" b="0" i="0" u="none" strike="noStrike" baseline="0" dirty="0">
                <a:solidFill>
                  <a:srgbClr val="231F20"/>
                </a:solidFill>
                <a:latin typeface="Abadi Extra Light" panose="020B0204020104020204" pitchFamily="34" charset="0"/>
              </a:rPr>
              <a:t>‘</a:t>
            </a:r>
            <a:r>
              <a:rPr lang="en-US" sz="2400" b="1" i="0" u="none" strike="noStrike" baseline="0" dirty="0">
                <a:solidFill>
                  <a:srgbClr val="231F20"/>
                </a:solidFill>
                <a:highlight>
                  <a:srgbClr val="FFFF00"/>
                </a:highlight>
                <a:latin typeface="Abadi Extra Light" panose="020B0204020104020204" pitchFamily="34" charset="0"/>
              </a:rPr>
              <a:t>di</a:t>
            </a:r>
            <a:r>
              <a:rPr lang="en-US" sz="2400" b="1" i="0" u="none" strike="noStrike" baseline="0" dirty="0">
                <a:solidFill>
                  <a:srgbClr val="2F58A8"/>
                </a:solidFill>
                <a:latin typeface="Abadi Extra Light" panose="020B0204020104020204" pitchFamily="34" charset="0"/>
              </a:rPr>
              <a:t>peptide’</a:t>
            </a:r>
            <a:r>
              <a:rPr lang="en-US" sz="2400" b="0" i="0" u="none" strike="noStrike" baseline="0" dirty="0">
                <a:solidFill>
                  <a:srgbClr val="231F20"/>
                </a:solidFill>
                <a:latin typeface="Abadi Extra Light" panose="020B0204020104020204" pitchFamily="34" charset="0"/>
              </a:rPr>
              <a:t>. </a:t>
            </a:r>
          </a:p>
          <a:p>
            <a:pPr algn="l"/>
            <a:r>
              <a:rPr lang="en-US" sz="2400" b="0" i="0" u="none" strike="noStrike" baseline="0" dirty="0">
                <a:solidFill>
                  <a:srgbClr val="231F20"/>
                </a:solidFill>
                <a:latin typeface="Abadi Extra Light" panose="020B0204020104020204" pitchFamily="34" charset="0"/>
              </a:rPr>
              <a:t>A </a:t>
            </a:r>
            <a:r>
              <a:rPr lang="en-US" sz="2400" b="1" i="0" u="none" strike="noStrike" baseline="0" dirty="0">
                <a:solidFill>
                  <a:srgbClr val="231F20"/>
                </a:solidFill>
                <a:latin typeface="Abadi Extra Light" panose="020B0204020104020204" pitchFamily="34" charset="0"/>
              </a:rPr>
              <a:t>polypeptide</a:t>
            </a:r>
            <a:r>
              <a:rPr lang="en-US" sz="2400" b="0" i="0" u="none" strike="noStrike" baseline="0" dirty="0">
                <a:solidFill>
                  <a:srgbClr val="231F20"/>
                </a:solidFill>
                <a:latin typeface="Abadi Extra Light" panose="020B0204020104020204" pitchFamily="34" charset="0"/>
              </a:rPr>
              <a:t> is a polymer formed when 50 or less amino acids combine.  </a:t>
            </a:r>
          </a:p>
          <a:p>
            <a:pPr algn="l"/>
            <a:r>
              <a:rPr lang="en-US" sz="2000" i="1" dirty="0">
                <a:solidFill>
                  <a:schemeClr val="accent3">
                    <a:lumMod val="75000"/>
                  </a:schemeClr>
                </a:solidFill>
                <a:latin typeface="Abadi Extra Light" panose="020B0204020104020204" pitchFamily="34" charset="0"/>
              </a:rPr>
              <a:t>*A protein contains 50 or more amino acid units.  </a:t>
            </a:r>
            <a:endParaRPr lang="en-US" sz="2000" i="1" u="none" strike="noStrike" baseline="0" dirty="0">
              <a:solidFill>
                <a:schemeClr val="accent3">
                  <a:lumMod val="75000"/>
                </a:schemeClr>
              </a:solidFill>
              <a:latin typeface="Abadi Extra Light" panose="020B0204020104020204" pitchFamily="34" charset="0"/>
            </a:endParaRPr>
          </a:p>
          <a:p>
            <a:pPr algn="l"/>
            <a:endParaRPr lang="en-US" i="1" u="none" strike="noStrike" baseline="0" dirty="0">
              <a:solidFill>
                <a:schemeClr val="accent3">
                  <a:lumMod val="75000"/>
                </a:schemeClr>
              </a:solidFill>
              <a:latin typeface="Abadi Extra Light" panose="020B0204020104020204" pitchFamily="34" charset="0"/>
            </a:endParaRPr>
          </a:p>
          <a:p>
            <a:pPr algn="l"/>
            <a:r>
              <a:rPr lang="en-US" sz="2400" dirty="0">
                <a:solidFill>
                  <a:srgbClr val="231F20"/>
                </a:solidFill>
                <a:latin typeface="Abadi Extra Light" panose="020B0204020104020204" pitchFamily="34" charset="0"/>
              </a:rPr>
              <a:t>A </a:t>
            </a:r>
            <a:r>
              <a:rPr lang="en-US" sz="2400" b="1" u="sng" dirty="0">
                <a:solidFill>
                  <a:srgbClr val="231F20"/>
                </a:solidFill>
                <a:latin typeface="Abadi Extra Light" panose="020B0204020104020204" pitchFamily="34" charset="0"/>
              </a:rPr>
              <a:t>p</a:t>
            </a:r>
            <a:r>
              <a:rPr lang="en-US" sz="2400" b="1" i="0" u="sng" strike="noStrike" baseline="0" dirty="0">
                <a:solidFill>
                  <a:srgbClr val="231F20"/>
                </a:solidFill>
                <a:latin typeface="Abadi Extra Light" panose="020B0204020104020204" pitchFamily="34" charset="0"/>
              </a:rPr>
              <a:t>eptide linkage</a:t>
            </a:r>
            <a:r>
              <a:rPr lang="en-US" sz="2400" b="0" i="0" u="none" strike="noStrike" baseline="0" dirty="0">
                <a:solidFill>
                  <a:srgbClr val="231F20"/>
                </a:solidFill>
                <a:latin typeface="Abadi Extra Light" panose="020B0204020104020204" pitchFamily="34" charset="0"/>
              </a:rPr>
              <a:t> occurs when the </a:t>
            </a:r>
            <a:r>
              <a:rPr lang="en-US" sz="2400" b="1" i="1" u="none" strike="noStrike" baseline="0" dirty="0">
                <a:solidFill>
                  <a:schemeClr val="accent2">
                    <a:lumMod val="50000"/>
                  </a:schemeClr>
                </a:solidFill>
                <a:latin typeface="Abadi Extra Light" panose="020B0204020104020204" pitchFamily="34" charset="0"/>
              </a:rPr>
              <a:t>carboxyl group </a:t>
            </a:r>
            <a:r>
              <a:rPr lang="en-US" sz="2400" b="0" i="0" u="none" strike="noStrike" baseline="0" dirty="0">
                <a:solidFill>
                  <a:srgbClr val="231F20"/>
                </a:solidFill>
                <a:latin typeface="Abadi Extra Light" panose="020B0204020104020204" pitchFamily="34" charset="0"/>
              </a:rPr>
              <a:t>of one molecule reacts with the </a:t>
            </a:r>
            <a:r>
              <a:rPr lang="en-US" sz="2400" b="1" i="1" u="none" strike="noStrike" baseline="0" dirty="0">
                <a:solidFill>
                  <a:schemeClr val="accent2">
                    <a:lumMod val="50000"/>
                  </a:schemeClr>
                </a:solidFill>
                <a:latin typeface="Abadi Extra Light" panose="020B0204020104020204" pitchFamily="34" charset="0"/>
              </a:rPr>
              <a:t>amino group </a:t>
            </a:r>
            <a:r>
              <a:rPr lang="en-US" sz="2400" b="0" i="0" u="none" strike="noStrike" baseline="0" dirty="0">
                <a:solidFill>
                  <a:srgbClr val="231F20"/>
                </a:solidFill>
                <a:latin typeface="Abadi Extra Light" panose="020B0204020104020204" pitchFamily="34" charset="0"/>
              </a:rPr>
              <a:t>of another amino acid molecule. (*condensation reaction).</a:t>
            </a:r>
          </a:p>
          <a:p>
            <a:pPr algn="l"/>
            <a:endParaRPr lang="en-US" sz="2000" dirty="0">
              <a:solidFill>
                <a:srgbClr val="231F20"/>
              </a:solidFill>
              <a:latin typeface="Abadi Extra Light" panose="020B0204020104020204" pitchFamily="34" charset="0"/>
            </a:endParaRPr>
          </a:p>
        </p:txBody>
      </p:sp>
      <p:pic>
        <p:nvPicPr>
          <p:cNvPr id="4" name="Picture 3">
            <a:extLst>
              <a:ext uri="{FF2B5EF4-FFF2-40B4-BE49-F238E27FC236}">
                <a16:creationId xmlns:a16="http://schemas.microsoft.com/office/drawing/2014/main" id="{5EE53368-8577-49BE-BE2A-7261F3394183}"/>
              </a:ext>
            </a:extLst>
          </p:cNvPr>
          <p:cNvPicPr>
            <a:picLocks noChangeAspect="1"/>
          </p:cNvPicPr>
          <p:nvPr/>
        </p:nvPicPr>
        <p:blipFill>
          <a:blip r:embed="rId2"/>
          <a:stretch>
            <a:fillRect/>
          </a:stretch>
        </p:blipFill>
        <p:spPr>
          <a:xfrm>
            <a:off x="2920754" y="4127298"/>
            <a:ext cx="6755569" cy="1780597"/>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A60BDC12-A5BA-4F5B-BE1F-A3D114562C2E}"/>
                  </a:ext>
                </a:extLst>
              </p14:cNvPr>
              <p14:cNvContentPartPr/>
              <p14:nvPr/>
            </p14:nvContentPartPr>
            <p14:xfrm>
              <a:off x="4646793" y="4498113"/>
              <a:ext cx="1078920" cy="1051560"/>
            </p14:xfrm>
          </p:contentPart>
        </mc:Choice>
        <mc:Fallback>
          <p:pic>
            <p:nvPicPr>
              <p:cNvPr id="5" name="Ink 4">
                <a:extLst>
                  <a:ext uri="{FF2B5EF4-FFF2-40B4-BE49-F238E27FC236}">
                    <a16:creationId xmlns:a16="http://schemas.microsoft.com/office/drawing/2014/main" id="{A60BDC12-A5BA-4F5B-BE1F-A3D114562C2E}"/>
                  </a:ext>
                </a:extLst>
              </p:cNvPr>
              <p:cNvPicPr/>
              <p:nvPr/>
            </p:nvPicPr>
            <p:blipFill>
              <a:blip r:embed="rId4"/>
              <a:stretch>
                <a:fillRect/>
              </a:stretch>
            </p:blipFill>
            <p:spPr>
              <a:xfrm>
                <a:off x="4593153" y="4390473"/>
                <a:ext cx="1186560" cy="1267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6303D1C5-F8E2-4105-B5C7-191D0D7AD18F}"/>
                  </a:ext>
                </a:extLst>
              </p14:cNvPr>
              <p14:cNvContentPartPr/>
              <p14:nvPr/>
            </p14:nvContentPartPr>
            <p14:xfrm>
              <a:off x="6630033" y="4507113"/>
              <a:ext cx="274680" cy="114480"/>
            </p14:xfrm>
          </p:contentPart>
        </mc:Choice>
        <mc:Fallback>
          <p:pic>
            <p:nvPicPr>
              <p:cNvPr id="6" name="Ink 5">
                <a:extLst>
                  <a:ext uri="{FF2B5EF4-FFF2-40B4-BE49-F238E27FC236}">
                    <a16:creationId xmlns:a16="http://schemas.microsoft.com/office/drawing/2014/main" id="{6303D1C5-F8E2-4105-B5C7-191D0D7AD18F}"/>
                  </a:ext>
                </a:extLst>
              </p:cNvPr>
              <p:cNvPicPr/>
              <p:nvPr/>
            </p:nvPicPr>
            <p:blipFill>
              <a:blip r:embed="rId6"/>
              <a:stretch>
                <a:fillRect/>
              </a:stretch>
            </p:blipFill>
            <p:spPr>
              <a:xfrm>
                <a:off x="6576393" y="4399473"/>
                <a:ext cx="382320" cy="330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8350580E-8C53-4823-B88E-E458FECAA1B2}"/>
                  </a:ext>
                </a:extLst>
              </p14:cNvPr>
              <p14:cNvContentPartPr/>
              <p14:nvPr/>
            </p14:nvContentPartPr>
            <p14:xfrm>
              <a:off x="6659193" y="4402713"/>
              <a:ext cx="567720" cy="1006920"/>
            </p14:xfrm>
          </p:contentPart>
        </mc:Choice>
        <mc:Fallback>
          <p:pic>
            <p:nvPicPr>
              <p:cNvPr id="7" name="Ink 6">
                <a:extLst>
                  <a:ext uri="{FF2B5EF4-FFF2-40B4-BE49-F238E27FC236}">
                    <a16:creationId xmlns:a16="http://schemas.microsoft.com/office/drawing/2014/main" id="{8350580E-8C53-4823-B88E-E458FECAA1B2}"/>
                  </a:ext>
                </a:extLst>
              </p:cNvPr>
              <p:cNvPicPr/>
              <p:nvPr/>
            </p:nvPicPr>
            <p:blipFill>
              <a:blip r:embed="rId8"/>
              <a:stretch>
                <a:fillRect/>
              </a:stretch>
            </p:blipFill>
            <p:spPr>
              <a:xfrm>
                <a:off x="6605553" y="4295073"/>
                <a:ext cx="675360" cy="1222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Ink 7">
                <a:extLst>
                  <a:ext uri="{FF2B5EF4-FFF2-40B4-BE49-F238E27FC236}">
                    <a16:creationId xmlns:a16="http://schemas.microsoft.com/office/drawing/2014/main" id="{FF17D1B0-97AC-48FB-B7CD-9E74FF383C83}"/>
                  </a:ext>
                </a:extLst>
              </p14:cNvPr>
              <p14:cNvContentPartPr/>
              <p14:nvPr/>
            </p14:nvContentPartPr>
            <p14:xfrm>
              <a:off x="665193" y="3564633"/>
              <a:ext cx="1378800" cy="12600"/>
            </p14:xfrm>
          </p:contentPart>
        </mc:Choice>
        <mc:Fallback>
          <p:pic>
            <p:nvPicPr>
              <p:cNvPr id="8" name="Ink 7">
                <a:extLst>
                  <a:ext uri="{FF2B5EF4-FFF2-40B4-BE49-F238E27FC236}">
                    <a16:creationId xmlns:a16="http://schemas.microsoft.com/office/drawing/2014/main" id="{FF17D1B0-97AC-48FB-B7CD-9E74FF383C83}"/>
                  </a:ext>
                </a:extLst>
              </p:cNvPr>
              <p:cNvPicPr/>
              <p:nvPr/>
            </p:nvPicPr>
            <p:blipFill>
              <a:blip r:embed="rId10"/>
              <a:stretch>
                <a:fillRect/>
              </a:stretch>
            </p:blipFill>
            <p:spPr>
              <a:xfrm>
                <a:off x="611553" y="3456993"/>
                <a:ext cx="148644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4" name="Ink 13">
                <a:extLst>
                  <a:ext uri="{FF2B5EF4-FFF2-40B4-BE49-F238E27FC236}">
                    <a16:creationId xmlns:a16="http://schemas.microsoft.com/office/drawing/2014/main" id="{D2642DBA-D415-4E39-99F1-3436C8BAF6DF}"/>
                  </a:ext>
                </a:extLst>
              </p14:cNvPr>
              <p14:cNvContentPartPr/>
              <p14:nvPr/>
            </p14:nvContentPartPr>
            <p14:xfrm>
              <a:off x="4759833" y="3190593"/>
              <a:ext cx="1699200" cy="51480"/>
            </p14:xfrm>
          </p:contentPart>
        </mc:Choice>
        <mc:Fallback>
          <p:pic>
            <p:nvPicPr>
              <p:cNvPr id="14" name="Ink 13">
                <a:extLst>
                  <a:ext uri="{FF2B5EF4-FFF2-40B4-BE49-F238E27FC236}">
                    <a16:creationId xmlns:a16="http://schemas.microsoft.com/office/drawing/2014/main" id="{D2642DBA-D415-4E39-99F1-3436C8BAF6DF}"/>
                  </a:ext>
                </a:extLst>
              </p:cNvPr>
              <p:cNvPicPr/>
              <p:nvPr/>
            </p:nvPicPr>
            <p:blipFill>
              <a:blip r:embed="rId12"/>
              <a:stretch>
                <a:fillRect/>
              </a:stretch>
            </p:blipFill>
            <p:spPr>
              <a:xfrm>
                <a:off x="4705833" y="3082593"/>
                <a:ext cx="180684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5" name="Ink 14">
                <a:extLst>
                  <a:ext uri="{FF2B5EF4-FFF2-40B4-BE49-F238E27FC236}">
                    <a16:creationId xmlns:a16="http://schemas.microsoft.com/office/drawing/2014/main" id="{607CDCFB-7374-4AC2-9BCE-C6F36ED467D9}"/>
                  </a:ext>
                </a:extLst>
              </p14:cNvPr>
              <p14:cNvContentPartPr/>
              <p14:nvPr/>
            </p14:nvContentPartPr>
            <p14:xfrm>
              <a:off x="896673" y="1858953"/>
              <a:ext cx="79920" cy="68400"/>
            </p14:xfrm>
          </p:contentPart>
        </mc:Choice>
        <mc:Fallback>
          <p:pic>
            <p:nvPicPr>
              <p:cNvPr id="15" name="Ink 14">
                <a:extLst>
                  <a:ext uri="{FF2B5EF4-FFF2-40B4-BE49-F238E27FC236}">
                    <a16:creationId xmlns:a16="http://schemas.microsoft.com/office/drawing/2014/main" id="{607CDCFB-7374-4AC2-9BCE-C6F36ED467D9}"/>
                  </a:ext>
                </a:extLst>
              </p:cNvPr>
              <p:cNvPicPr/>
              <p:nvPr/>
            </p:nvPicPr>
            <p:blipFill>
              <a:blip r:embed="rId14"/>
              <a:stretch>
                <a:fillRect/>
              </a:stretch>
            </p:blipFill>
            <p:spPr>
              <a:xfrm>
                <a:off x="807033" y="1678953"/>
                <a:ext cx="259560" cy="428040"/>
              </a:xfrm>
              <a:prstGeom prst="rect">
                <a:avLst/>
              </a:prstGeom>
            </p:spPr>
          </p:pic>
        </mc:Fallback>
      </mc:AlternateContent>
    </p:spTree>
    <p:extLst>
      <p:ext uri="{BB962C8B-B14F-4D97-AF65-F5344CB8AC3E}">
        <p14:creationId xmlns:p14="http://schemas.microsoft.com/office/powerpoint/2010/main" val="935357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86D1CD-90D5-4A35-A434-27C7B72A176A}"/>
              </a:ext>
            </a:extLst>
          </p:cNvPr>
          <p:cNvSpPr txBox="1"/>
          <p:nvPr/>
        </p:nvSpPr>
        <p:spPr>
          <a:xfrm>
            <a:off x="506028" y="741756"/>
            <a:ext cx="10795246" cy="3908762"/>
          </a:xfrm>
          <a:prstGeom prst="rect">
            <a:avLst/>
          </a:prstGeom>
          <a:noFill/>
        </p:spPr>
        <p:txBody>
          <a:bodyPr wrap="square">
            <a:spAutoFit/>
          </a:bodyPr>
          <a:lstStyle/>
          <a:p>
            <a:pPr algn="l"/>
            <a:r>
              <a:rPr lang="en-AU" sz="4000" b="0" i="0" u="none" strike="noStrike" baseline="0" dirty="0">
                <a:solidFill>
                  <a:srgbClr val="0094BB"/>
                </a:solidFill>
                <a:latin typeface="HelveticaNeueLTStd-Roman-Identity-H"/>
              </a:rPr>
              <a:t>Dipeptides and polypeptides facts…</a:t>
            </a:r>
            <a:endParaRPr lang="en-AU" sz="2000" b="0" i="0" u="none" strike="noStrike" baseline="0" dirty="0">
              <a:solidFill>
                <a:srgbClr val="0094BB"/>
              </a:solidFill>
              <a:latin typeface="HelveticaNeueLTStd-Roman-Identity-H"/>
            </a:endParaRPr>
          </a:p>
          <a:p>
            <a:pPr algn="l"/>
            <a:endParaRPr lang="en-US" sz="2000" b="0" i="0" u="none" strike="noStrike" baseline="0" dirty="0">
              <a:solidFill>
                <a:srgbClr val="231F20"/>
              </a:solidFill>
              <a:latin typeface="TimesLTStd-Roman-Identity-H"/>
            </a:endParaRPr>
          </a:p>
          <a:p>
            <a:pPr algn="l"/>
            <a:endParaRPr lang="en-US" sz="2000" dirty="0">
              <a:solidFill>
                <a:srgbClr val="231F20"/>
              </a:solidFill>
              <a:latin typeface="Abadi Extra Light" panose="020B0204020104020204" pitchFamily="34" charset="0"/>
            </a:endParaRPr>
          </a:p>
          <a:p>
            <a:pPr algn="l"/>
            <a:r>
              <a:rPr lang="en-US" sz="2400" b="0" u="none" strike="noStrike" baseline="0" dirty="0">
                <a:solidFill>
                  <a:srgbClr val="231F20"/>
                </a:solidFill>
                <a:latin typeface="Abadi Extra Light" panose="020B0204020104020204" pitchFamily="34" charset="0"/>
              </a:rPr>
              <a:t>The general term ‘</a:t>
            </a:r>
            <a:r>
              <a:rPr lang="en-US" sz="2400" b="1" u="none" strike="noStrike" baseline="0" dirty="0">
                <a:solidFill>
                  <a:srgbClr val="231F20"/>
                </a:solidFill>
                <a:latin typeface="Abadi Extra Light" panose="020B0204020104020204" pitchFamily="34" charset="0"/>
              </a:rPr>
              <a:t>amide link’ </a:t>
            </a:r>
            <a:r>
              <a:rPr lang="en-US" sz="2400" b="0" u="none" strike="noStrike" baseline="0" dirty="0">
                <a:solidFill>
                  <a:srgbClr val="231F20"/>
                </a:solidFill>
                <a:latin typeface="Abadi Extra Light" panose="020B0204020104020204" pitchFamily="34" charset="0"/>
              </a:rPr>
              <a:t>can be used for </a:t>
            </a:r>
          </a:p>
          <a:p>
            <a:pPr algn="l"/>
            <a:r>
              <a:rPr lang="en-US" sz="2400" b="1" u="none" strike="noStrike" baseline="0" dirty="0">
                <a:solidFill>
                  <a:srgbClr val="231F20"/>
                </a:solidFill>
                <a:latin typeface="Abadi Extra Light" panose="020B0204020104020204" pitchFamily="34" charset="0"/>
              </a:rPr>
              <a:t>any compound </a:t>
            </a:r>
            <a:r>
              <a:rPr lang="en-US" sz="2400" b="0" u="none" strike="noStrike" baseline="0" dirty="0">
                <a:solidFill>
                  <a:srgbClr val="231F20"/>
                </a:solidFill>
                <a:latin typeface="Abadi Extra Light" panose="020B0204020104020204" pitchFamily="34" charset="0"/>
              </a:rPr>
              <a:t>that contains the −CONH− link.</a:t>
            </a:r>
          </a:p>
          <a:p>
            <a:pPr algn="l"/>
            <a:endParaRPr lang="en-US" sz="2000" b="0" u="none" strike="noStrike" baseline="0" dirty="0">
              <a:solidFill>
                <a:srgbClr val="231F20"/>
              </a:solidFill>
              <a:latin typeface="Abadi Extra Light" panose="020B0204020104020204" pitchFamily="34" charset="0"/>
            </a:endParaRPr>
          </a:p>
          <a:p>
            <a:r>
              <a:rPr lang="en-US" sz="2400" b="0" i="0" u="none" strike="noStrike" baseline="0" dirty="0">
                <a:solidFill>
                  <a:srgbClr val="003366"/>
                </a:solidFill>
                <a:latin typeface="Abadi Extra Light" panose="020B0204020104020204" pitchFamily="34" charset="0"/>
              </a:rPr>
              <a:t>This link is also called a </a:t>
            </a:r>
            <a:r>
              <a:rPr lang="en-US" sz="2400" b="1" i="1" u="none" strike="noStrike" baseline="0" dirty="0">
                <a:solidFill>
                  <a:srgbClr val="003366"/>
                </a:solidFill>
                <a:latin typeface="Abadi Extra Light" panose="020B0204020104020204" pitchFamily="34" charset="0"/>
              </a:rPr>
              <a:t>peptide link </a:t>
            </a:r>
            <a:r>
              <a:rPr lang="en-US" sz="2400" b="0" i="0" u="none" strike="noStrike" baseline="0" dirty="0">
                <a:solidFill>
                  <a:srgbClr val="003366"/>
                </a:solidFill>
                <a:latin typeface="Abadi Extra Light" panose="020B0204020104020204" pitchFamily="34" charset="0"/>
              </a:rPr>
              <a:t>if it is in a </a:t>
            </a:r>
            <a:r>
              <a:rPr lang="en-US" sz="2400" b="1" i="0" u="none" strike="noStrike" baseline="0" dirty="0">
                <a:solidFill>
                  <a:srgbClr val="00B050"/>
                </a:solidFill>
                <a:latin typeface="Abadi Extra Light" panose="020B0204020104020204" pitchFamily="34" charset="0"/>
              </a:rPr>
              <a:t>peptide or protein. </a:t>
            </a:r>
          </a:p>
          <a:p>
            <a:pPr algn="l"/>
            <a:endParaRPr lang="en-US" sz="1600" dirty="0">
              <a:solidFill>
                <a:srgbClr val="231F20"/>
              </a:solidFill>
              <a:latin typeface="Abadi Extra Light" panose="020B0204020104020204" pitchFamily="34" charset="0"/>
            </a:endParaRPr>
          </a:p>
          <a:p>
            <a:pPr algn="l"/>
            <a:r>
              <a:rPr lang="en-US" sz="2000" b="0" u="none" strike="noStrike" baseline="0" dirty="0">
                <a:solidFill>
                  <a:srgbClr val="0070C0"/>
                </a:solidFill>
                <a:latin typeface="Abadi Extra Light" panose="020B0204020104020204" pitchFamily="34" charset="0"/>
              </a:rPr>
              <a:t>When two or more amino acids combine to form a peptide, </a:t>
            </a:r>
          </a:p>
          <a:p>
            <a:pPr algn="l"/>
            <a:r>
              <a:rPr lang="en-US" sz="2000" b="0" u="none" strike="noStrike" baseline="0" dirty="0">
                <a:solidFill>
                  <a:srgbClr val="0070C0"/>
                </a:solidFill>
                <a:latin typeface="Abadi Extra Light" panose="020B0204020104020204" pitchFamily="34" charset="0"/>
              </a:rPr>
              <a:t>what remains of each amino acid in the peptide is called an </a:t>
            </a:r>
          </a:p>
          <a:p>
            <a:pPr algn="l"/>
            <a:r>
              <a:rPr lang="en-US" sz="2000" b="0" u="none" strike="noStrike" baseline="0" dirty="0">
                <a:solidFill>
                  <a:srgbClr val="0070C0"/>
                </a:solidFill>
                <a:latin typeface="Abadi Extra Light" panose="020B0204020104020204" pitchFamily="34" charset="0"/>
              </a:rPr>
              <a:t>amino-acid </a:t>
            </a:r>
            <a:r>
              <a:rPr lang="en-US" sz="2000" b="1" u="none" strike="noStrike" baseline="0" dirty="0">
                <a:solidFill>
                  <a:srgbClr val="7030A0"/>
                </a:solidFill>
                <a:latin typeface="Abadi Extra Light" panose="020B0204020104020204" pitchFamily="34" charset="0"/>
              </a:rPr>
              <a:t>residue</a:t>
            </a:r>
            <a:r>
              <a:rPr lang="en-US" sz="2000" b="0" u="none" strike="noStrike" baseline="0" dirty="0">
                <a:solidFill>
                  <a:srgbClr val="7030A0"/>
                </a:solidFill>
                <a:latin typeface="Abadi Extra Light" panose="020B0204020104020204" pitchFamily="34" charset="0"/>
              </a:rPr>
              <a:t>.</a:t>
            </a:r>
            <a:endParaRPr lang="en-AU" sz="2000" dirty="0">
              <a:solidFill>
                <a:srgbClr val="7030A0"/>
              </a:solidFill>
              <a:latin typeface="Abadi Extra Light" panose="020B0204020104020204" pitchFamily="34" charset="0"/>
            </a:endParaRP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3F4DF0D4-349E-425C-9DD7-1EECCF7C4226}"/>
                  </a:ext>
                </a:extLst>
              </p14:cNvPr>
              <p14:cNvContentPartPr/>
              <p14:nvPr/>
            </p14:nvContentPartPr>
            <p14:xfrm>
              <a:off x="-680847" y="5341953"/>
              <a:ext cx="47520" cy="360"/>
            </p14:xfrm>
          </p:contentPart>
        </mc:Choice>
        <mc:Fallback>
          <p:pic>
            <p:nvPicPr>
              <p:cNvPr id="2" name="Ink 1">
                <a:extLst>
                  <a:ext uri="{FF2B5EF4-FFF2-40B4-BE49-F238E27FC236}">
                    <a16:creationId xmlns:a16="http://schemas.microsoft.com/office/drawing/2014/main" id="{3F4DF0D4-349E-425C-9DD7-1EECCF7C4226}"/>
                  </a:ext>
                </a:extLst>
              </p:cNvPr>
              <p:cNvPicPr/>
              <p:nvPr/>
            </p:nvPicPr>
            <p:blipFill>
              <a:blip r:embed="rId3"/>
              <a:stretch>
                <a:fillRect/>
              </a:stretch>
            </p:blipFill>
            <p:spPr>
              <a:xfrm>
                <a:off x="-689847" y="5332953"/>
                <a:ext cx="651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3" name="Ink 62">
                <a:extLst>
                  <a:ext uri="{FF2B5EF4-FFF2-40B4-BE49-F238E27FC236}">
                    <a16:creationId xmlns:a16="http://schemas.microsoft.com/office/drawing/2014/main" id="{FC9EBA55-88EB-4D5F-9A07-CE783E86DBBA}"/>
                  </a:ext>
                </a:extLst>
              </p14:cNvPr>
              <p14:cNvContentPartPr/>
              <p14:nvPr/>
            </p14:nvContentPartPr>
            <p14:xfrm>
              <a:off x="8214393" y="2958393"/>
              <a:ext cx="121680" cy="240120"/>
            </p14:xfrm>
          </p:contentPart>
        </mc:Choice>
        <mc:Fallback>
          <p:pic>
            <p:nvPicPr>
              <p:cNvPr id="63" name="Ink 62">
                <a:extLst>
                  <a:ext uri="{FF2B5EF4-FFF2-40B4-BE49-F238E27FC236}">
                    <a16:creationId xmlns:a16="http://schemas.microsoft.com/office/drawing/2014/main" id="{FC9EBA55-88EB-4D5F-9A07-CE783E86DBBA}"/>
                  </a:ext>
                </a:extLst>
              </p:cNvPr>
              <p:cNvPicPr/>
              <p:nvPr/>
            </p:nvPicPr>
            <p:blipFill>
              <a:blip r:embed="rId5"/>
              <a:stretch>
                <a:fillRect/>
              </a:stretch>
            </p:blipFill>
            <p:spPr>
              <a:xfrm>
                <a:off x="8205753" y="2949753"/>
                <a:ext cx="13932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4" name="Ink 63">
                <a:extLst>
                  <a:ext uri="{FF2B5EF4-FFF2-40B4-BE49-F238E27FC236}">
                    <a16:creationId xmlns:a16="http://schemas.microsoft.com/office/drawing/2014/main" id="{FA8C87E4-82BE-4B71-8DE1-80FA0DB8D62B}"/>
                  </a:ext>
                </a:extLst>
              </p14:cNvPr>
              <p14:cNvContentPartPr/>
              <p14:nvPr/>
            </p14:nvContentPartPr>
            <p14:xfrm>
              <a:off x="8229153" y="3093393"/>
              <a:ext cx="170640" cy="21600"/>
            </p14:xfrm>
          </p:contentPart>
        </mc:Choice>
        <mc:Fallback>
          <p:pic>
            <p:nvPicPr>
              <p:cNvPr id="64" name="Ink 63">
                <a:extLst>
                  <a:ext uri="{FF2B5EF4-FFF2-40B4-BE49-F238E27FC236}">
                    <a16:creationId xmlns:a16="http://schemas.microsoft.com/office/drawing/2014/main" id="{FA8C87E4-82BE-4B71-8DE1-80FA0DB8D62B}"/>
                  </a:ext>
                </a:extLst>
              </p:cNvPr>
              <p:cNvPicPr/>
              <p:nvPr/>
            </p:nvPicPr>
            <p:blipFill>
              <a:blip r:embed="rId7"/>
              <a:stretch>
                <a:fillRect/>
              </a:stretch>
            </p:blipFill>
            <p:spPr>
              <a:xfrm>
                <a:off x="8220153" y="3084753"/>
                <a:ext cx="1882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5" name="Ink 64">
                <a:extLst>
                  <a:ext uri="{FF2B5EF4-FFF2-40B4-BE49-F238E27FC236}">
                    <a16:creationId xmlns:a16="http://schemas.microsoft.com/office/drawing/2014/main" id="{047545B9-876E-49A8-801A-8901A6E38D7E}"/>
                  </a:ext>
                </a:extLst>
              </p14:cNvPr>
              <p14:cNvContentPartPr/>
              <p14:nvPr/>
            </p14:nvContentPartPr>
            <p14:xfrm>
              <a:off x="8396193" y="3022833"/>
              <a:ext cx="59760" cy="238680"/>
            </p14:xfrm>
          </p:contentPart>
        </mc:Choice>
        <mc:Fallback>
          <p:pic>
            <p:nvPicPr>
              <p:cNvPr id="65" name="Ink 64">
                <a:extLst>
                  <a:ext uri="{FF2B5EF4-FFF2-40B4-BE49-F238E27FC236}">
                    <a16:creationId xmlns:a16="http://schemas.microsoft.com/office/drawing/2014/main" id="{047545B9-876E-49A8-801A-8901A6E38D7E}"/>
                  </a:ext>
                </a:extLst>
              </p:cNvPr>
              <p:cNvPicPr/>
              <p:nvPr/>
            </p:nvPicPr>
            <p:blipFill>
              <a:blip r:embed="rId9"/>
              <a:stretch>
                <a:fillRect/>
              </a:stretch>
            </p:blipFill>
            <p:spPr>
              <a:xfrm>
                <a:off x="8387193" y="3013833"/>
                <a:ext cx="7740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3" name="Ink 52">
                <a:extLst>
                  <a:ext uri="{FF2B5EF4-FFF2-40B4-BE49-F238E27FC236}">
                    <a16:creationId xmlns:a16="http://schemas.microsoft.com/office/drawing/2014/main" id="{C59007C5-2D18-4292-A490-4344872E6A17}"/>
                  </a:ext>
                </a:extLst>
              </p14:cNvPr>
              <p14:cNvContentPartPr/>
              <p14:nvPr/>
            </p14:nvContentPartPr>
            <p14:xfrm>
              <a:off x="7300713" y="1878393"/>
              <a:ext cx="277200" cy="96120"/>
            </p14:xfrm>
          </p:contentPart>
        </mc:Choice>
        <mc:Fallback>
          <p:pic>
            <p:nvPicPr>
              <p:cNvPr id="53" name="Ink 52">
                <a:extLst>
                  <a:ext uri="{FF2B5EF4-FFF2-40B4-BE49-F238E27FC236}">
                    <a16:creationId xmlns:a16="http://schemas.microsoft.com/office/drawing/2014/main" id="{C59007C5-2D18-4292-A490-4344872E6A17}"/>
                  </a:ext>
                </a:extLst>
              </p:cNvPr>
              <p:cNvPicPr/>
              <p:nvPr/>
            </p:nvPicPr>
            <p:blipFill>
              <a:blip r:embed="rId11"/>
              <a:stretch>
                <a:fillRect/>
              </a:stretch>
            </p:blipFill>
            <p:spPr>
              <a:xfrm>
                <a:off x="7291713" y="1869753"/>
                <a:ext cx="2948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2" name="Ink 61">
                <a:extLst>
                  <a:ext uri="{FF2B5EF4-FFF2-40B4-BE49-F238E27FC236}">
                    <a16:creationId xmlns:a16="http://schemas.microsoft.com/office/drawing/2014/main" id="{75CC76AE-75AE-4729-B476-032F3172CF4A}"/>
                  </a:ext>
                </a:extLst>
              </p14:cNvPr>
              <p14:cNvContentPartPr/>
              <p14:nvPr/>
            </p14:nvContentPartPr>
            <p14:xfrm>
              <a:off x="8463513" y="2572833"/>
              <a:ext cx="77760" cy="203040"/>
            </p14:xfrm>
          </p:contentPart>
        </mc:Choice>
        <mc:Fallback>
          <p:pic>
            <p:nvPicPr>
              <p:cNvPr id="62" name="Ink 61">
                <a:extLst>
                  <a:ext uri="{FF2B5EF4-FFF2-40B4-BE49-F238E27FC236}">
                    <a16:creationId xmlns:a16="http://schemas.microsoft.com/office/drawing/2014/main" id="{75CC76AE-75AE-4729-B476-032F3172CF4A}"/>
                  </a:ext>
                </a:extLst>
              </p:cNvPr>
              <p:cNvPicPr/>
              <p:nvPr/>
            </p:nvPicPr>
            <p:blipFill>
              <a:blip r:embed="rId13"/>
              <a:stretch>
                <a:fillRect/>
              </a:stretch>
            </p:blipFill>
            <p:spPr>
              <a:xfrm>
                <a:off x="8454513" y="2563833"/>
                <a:ext cx="95400" cy="220680"/>
              </a:xfrm>
              <a:prstGeom prst="rect">
                <a:avLst/>
              </a:prstGeom>
            </p:spPr>
          </p:pic>
        </mc:Fallback>
      </mc:AlternateContent>
      <p:grpSp>
        <p:nvGrpSpPr>
          <p:cNvPr id="95" name="Group 94">
            <a:extLst>
              <a:ext uri="{FF2B5EF4-FFF2-40B4-BE49-F238E27FC236}">
                <a16:creationId xmlns:a16="http://schemas.microsoft.com/office/drawing/2014/main" id="{32387507-583C-4062-8B4E-898974AA788B}"/>
              </a:ext>
            </a:extLst>
          </p:cNvPr>
          <p:cNvGrpSpPr/>
          <p:nvPr/>
        </p:nvGrpSpPr>
        <p:grpSpPr>
          <a:xfrm>
            <a:off x="8913153" y="2402913"/>
            <a:ext cx="1848600" cy="1217880"/>
            <a:chOff x="8913153" y="2402913"/>
            <a:chExt cx="1848600" cy="1217880"/>
          </a:xfrm>
        </p:grpSpPr>
        <mc:AlternateContent xmlns:mc="http://schemas.openxmlformats.org/markup-compatibility/2006">
          <mc:Choice xmlns:p14="http://schemas.microsoft.com/office/powerpoint/2010/main" Requires="p14">
            <p:contentPart p14:bwMode="auto" r:id="rId14">
              <p14:nvContentPartPr>
                <p14:cNvPr id="73" name="Ink 72">
                  <a:extLst>
                    <a:ext uri="{FF2B5EF4-FFF2-40B4-BE49-F238E27FC236}">
                      <a16:creationId xmlns:a16="http://schemas.microsoft.com/office/drawing/2014/main" id="{E0DBF64C-A5F3-4709-B206-C49C0520FC75}"/>
                    </a:ext>
                  </a:extLst>
                </p14:cNvPr>
                <p14:cNvContentPartPr/>
                <p14:nvPr/>
              </p14:nvContentPartPr>
              <p14:xfrm>
                <a:off x="8913153" y="2402913"/>
                <a:ext cx="240480" cy="145440"/>
              </p14:xfrm>
            </p:contentPart>
          </mc:Choice>
          <mc:Fallback>
            <p:pic>
              <p:nvPicPr>
                <p:cNvPr id="73" name="Ink 72">
                  <a:extLst>
                    <a:ext uri="{FF2B5EF4-FFF2-40B4-BE49-F238E27FC236}">
                      <a16:creationId xmlns:a16="http://schemas.microsoft.com/office/drawing/2014/main" id="{E0DBF64C-A5F3-4709-B206-C49C0520FC75}"/>
                    </a:ext>
                  </a:extLst>
                </p:cNvPr>
                <p:cNvPicPr/>
                <p:nvPr/>
              </p:nvPicPr>
              <p:blipFill>
                <a:blip r:embed="rId15"/>
                <a:stretch>
                  <a:fillRect/>
                </a:stretch>
              </p:blipFill>
              <p:spPr>
                <a:xfrm>
                  <a:off x="8904153" y="2394273"/>
                  <a:ext cx="2581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74" name="Ink 73">
                  <a:extLst>
                    <a:ext uri="{FF2B5EF4-FFF2-40B4-BE49-F238E27FC236}">
                      <a16:creationId xmlns:a16="http://schemas.microsoft.com/office/drawing/2014/main" id="{E2C62844-CCA5-4C16-B3EA-7D30AFA4DFC7}"/>
                    </a:ext>
                  </a:extLst>
                </p14:cNvPr>
                <p14:cNvContentPartPr/>
                <p14:nvPr/>
              </p14:nvContentPartPr>
              <p14:xfrm>
                <a:off x="9047793" y="2434593"/>
                <a:ext cx="225720" cy="313200"/>
              </p14:xfrm>
            </p:contentPart>
          </mc:Choice>
          <mc:Fallback>
            <p:pic>
              <p:nvPicPr>
                <p:cNvPr id="74" name="Ink 73">
                  <a:extLst>
                    <a:ext uri="{FF2B5EF4-FFF2-40B4-BE49-F238E27FC236}">
                      <a16:creationId xmlns:a16="http://schemas.microsoft.com/office/drawing/2014/main" id="{E2C62844-CCA5-4C16-B3EA-7D30AFA4DFC7}"/>
                    </a:ext>
                  </a:extLst>
                </p:cNvPr>
                <p:cNvPicPr/>
                <p:nvPr/>
              </p:nvPicPr>
              <p:blipFill>
                <a:blip r:embed="rId17"/>
                <a:stretch>
                  <a:fillRect/>
                </a:stretch>
              </p:blipFill>
              <p:spPr>
                <a:xfrm>
                  <a:off x="9038793" y="2425593"/>
                  <a:ext cx="24336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75" name="Ink 74">
                  <a:extLst>
                    <a:ext uri="{FF2B5EF4-FFF2-40B4-BE49-F238E27FC236}">
                      <a16:creationId xmlns:a16="http://schemas.microsoft.com/office/drawing/2014/main" id="{72FEF5DA-65D6-4B1B-BED7-E32E733EA95B}"/>
                    </a:ext>
                  </a:extLst>
                </p14:cNvPr>
                <p14:cNvContentPartPr/>
                <p14:nvPr/>
              </p14:nvContentPartPr>
              <p14:xfrm>
                <a:off x="9259473" y="2446473"/>
                <a:ext cx="403920" cy="294120"/>
              </p14:xfrm>
            </p:contentPart>
          </mc:Choice>
          <mc:Fallback>
            <p:pic>
              <p:nvPicPr>
                <p:cNvPr id="75" name="Ink 74">
                  <a:extLst>
                    <a:ext uri="{FF2B5EF4-FFF2-40B4-BE49-F238E27FC236}">
                      <a16:creationId xmlns:a16="http://schemas.microsoft.com/office/drawing/2014/main" id="{72FEF5DA-65D6-4B1B-BED7-E32E733EA95B}"/>
                    </a:ext>
                  </a:extLst>
                </p:cNvPr>
                <p:cNvPicPr/>
                <p:nvPr/>
              </p:nvPicPr>
              <p:blipFill>
                <a:blip r:embed="rId19"/>
                <a:stretch>
                  <a:fillRect/>
                </a:stretch>
              </p:blipFill>
              <p:spPr>
                <a:xfrm>
                  <a:off x="9250833" y="2437833"/>
                  <a:ext cx="42156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76" name="Ink 75">
                  <a:extLst>
                    <a:ext uri="{FF2B5EF4-FFF2-40B4-BE49-F238E27FC236}">
                      <a16:creationId xmlns:a16="http://schemas.microsoft.com/office/drawing/2014/main" id="{959ACC73-8532-4140-8556-348ABB6B8FD8}"/>
                    </a:ext>
                  </a:extLst>
                </p14:cNvPr>
                <p14:cNvContentPartPr/>
                <p14:nvPr/>
              </p14:nvContentPartPr>
              <p14:xfrm>
                <a:off x="9106113" y="2773713"/>
                <a:ext cx="367920" cy="250200"/>
              </p14:xfrm>
            </p:contentPart>
          </mc:Choice>
          <mc:Fallback>
            <p:pic>
              <p:nvPicPr>
                <p:cNvPr id="76" name="Ink 75">
                  <a:extLst>
                    <a:ext uri="{FF2B5EF4-FFF2-40B4-BE49-F238E27FC236}">
                      <a16:creationId xmlns:a16="http://schemas.microsoft.com/office/drawing/2014/main" id="{959ACC73-8532-4140-8556-348ABB6B8FD8}"/>
                    </a:ext>
                  </a:extLst>
                </p:cNvPr>
                <p:cNvPicPr/>
                <p:nvPr/>
              </p:nvPicPr>
              <p:blipFill>
                <a:blip r:embed="rId21"/>
                <a:stretch>
                  <a:fillRect/>
                </a:stretch>
              </p:blipFill>
              <p:spPr>
                <a:xfrm>
                  <a:off x="9097113" y="2764713"/>
                  <a:ext cx="38556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77" name="Ink 76">
                  <a:extLst>
                    <a:ext uri="{FF2B5EF4-FFF2-40B4-BE49-F238E27FC236}">
                      <a16:creationId xmlns:a16="http://schemas.microsoft.com/office/drawing/2014/main" id="{F0368398-C489-443D-B1B7-8DF30A6421DC}"/>
                    </a:ext>
                  </a:extLst>
                </p14:cNvPr>
                <p14:cNvContentPartPr/>
                <p14:nvPr/>
              </p14:nvContentPartPr>
              <p14:xfrm>
                <a:off x="9492393" y="2717193"/>
                <a:ext cx="227520" cy="328320"/>
              </p14:xfrm>
            </p:contentPart>
          </mc:Choice>
          <mc:Fallback>
            <p:pic>
              <p:nvPicPr>
                <p:cNvPr id="77" name="Ink 76">
                  <a:extLst>
                    <a:ext uri="{FF2B5EF4-FFF2-40B4-BE49-F238E27FC236}">
                      <a16:creationId xmlns:a16="http://schemas.microsoft.com/office/drawing/2014/main" id="{F0368398-C489-443D-B1B7-8DF30A6421DC}"/>
                    </a:ext>
                  </a:extLst>
                </p:cNvPr>
                <p:cNvPicPr/>
                <p:nvPr/>
              </p:nvPicPr>
              <p:blipFill>
                <a:blip r:embed="rId23"/>
                <a:stretch>
                  <a:fillRect/>
                </a:stretch>
              </p:blipFill>
              <p:spPr>
                <a:xfrm>
                  <a:off x="9483753" y="2708193"/>
                  <a:ext cx="245160" cy="3459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79" name="Ink 78">
                  <a:extLst>
                    <a:ext uri="{FF2B5EF4-FFF2-40B4-BE49-F238E27FC236}">
                      <a16:creationId xmlns:a16="http://schemas.microsoft.com/office/drawing/2014/main" id="{8F5DB645-AA54-4AB5-9EEB-1D3D93E87720}"/>
                    </a:ext>
                  </a:extLst>
                </p14:cNvPr>
                <p14:cNvContentPartPr/>
                <p14:nvPr/>
              </p14:nvContentPartPr>
              <p14:xfrm>
                <a:off x="9662313" y="2988633"/>
                <a:ext cx="164160" cy="311040"/>
              </p14:xfrm>
            </p:contentPart>
          </mc:Choice>
          <mc:Fallback>
            <p:pic>
              <p:nvPicPr>
                <p:cNvPr id="79" name="Ink 78">
                  <a:extLst>
                    <a:ext uri="{FF2B5EF4-FFF2-40B4-BE49-F238E27FC236}">
                      <a16:creationId xmlns:a16="http://schemas.microsoft.com/office/drawing/2014/main" id="{8F5DB645-AA54-4AB5-9EEB-1D3D93E87720}"/>
                    </a:ext>
                  </a:extLst>
                </p:cNvPr>
                <p:cNvPicPr/>
                <p:nvPr/>
              </p:nvPicPr>
              <p:blipFill>
                <a:blip r:embed="rId25"/>
                <a:stretch>
                  <a:fillRect/>
                </a:stretch>
              </p:blipFill>
              <p:spPr>
                <a:xfrm>
                  <a:off x="9653313" y="2979633"/>
                  <a:ext cx="181800" cy="328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81" name="Ink 80">
                  <a:extLst>
                    <a:ext uri="{FF2B5EF4-FFF2-40B4-BE49-F238E27FC236}">
                      <a16:creationId xmlns:a16="http://schemas.microsoft.com/office/drawing/2014/main" id="{0ACB2842-83D3-4203-9870-9842A9FF42DA}"/>
                    </a:ext>
                  </a:extLst>
                </p14:cNvPr>
                <p14:cNvContentPartPr/>
                <p14:nvPr/>
              </p14:nvContentPartPr>
              <p14:xfrm>
                <a:off x="9791913" y="3408033"/>
                <a:ext cx="256320" cy="212760"/>
              </p14:xfrm>
            </p:contentPart>
          </mc:Choice>
          <mc:Fallback>
            <p:pic>
              <p:nvPicPr>
                <p:cNvPr id="81" name="Ink 80">
                  <a:extLst>
                    <a:ext uri="{FF2B5EF4-FFF2-40B4-BE49-F238E27FC236}">
                      <a16:creationId xmlns:a16="http://schemas.microsoft.com/office/drawing/2014/main" id="{0ACB2842-83D3-4203-9870-9842A9FF42DA}"/>
                    </a:ext>
                  </a:extLst>
                </p:cNvPr>
                <p:cNvPicPr/>
                <p:nvPr/>
              </p:nvPicPr>
              <p:blipFill>
                <a:blip r:embed="rId27"/>
                <a:stretch>
                  <a:fillRect/>
                </a:stretch>
              </p:blipFill>
              <p:spPr>
                <a:xfrm>
                  <a:off x="9782913" y="3399393"/>
                  <a:ext cx="27396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82" name="Ink 81">
                  <a:extLst>
                    <a:ext uri="{FF2B5EF4-FFF2-40B4-BE49-F238E27FC236}">
                      <a16:creationId xmlns:a16="http://schemas.microsoft.com/office/drawing/2014/main" id="{4FA97476-AD25-42F3-927C-37B24A75FF08}"/>
                    </a:ext>
                  </a:extLst>
                </p14:cNvPr>
                <p14:cNvContentPartPr/>
                <p14:nvPr/>
              </p14:nvContentPartPr>
              <p14:xfrm>
                <a:off x="10155513" y="3424593"/>
                <a:ext cx="169560" cy="72000"/>
              </p14:xfrm>
            </p:contentPart>
          </mc:Choice>
          <mc:Fallback>
            <p:pic>
              <p:nvPicPr>
                <p:cNvPr id="82" name="Ink 81">
                  <a:extLst>
                    <a:ext uri="{FF2B5EF4-FFF2-40B4-BE49-F238E27FC236}">
                      <a16:creationId xmlns:a16="http://schemas.microsoft.com/office/drawing/2014/main" id="{4FA97476-AD25-42F3-927C-37B24A75FF08}"/>
                    </a:ext>
                  </a:extLst>
                </p:cNvPr>
                <p:cNvPicPr/>
                <p:nvPr/>
              </p:nvPicPr>
              <p:blipFill>
                <a:blip r:embed="rId29"/>
                <a:stretch>
                  <a:fillRect/>
                </a:stretch>
              </p:blipFill>
              <p:spPr>
                <a:xfrm>
                  <a:off x="10146873" y="3415593"/>
                  <a:ext cx="1872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83" name="Ink 82">
                  <a:extLst>
                    <a:ext uri="{FF2B5EF4-FFF2-40B4-BE49-F238E27FC236}">
                      <a16:creationId xmlns:a16="http://schemas.microsoft.com/office/drawing/2014/main" id="{20E95523-57D0-4218-8862-1F15551B370F}"/>
                    </a:ext>
                  </a:extLst>
                </p14:cNvPr>
                <p14:cNvContentPartPr/>
                <p14:nvPr/>
              </p14:nvContentPartPr>
              <p14:xfrm>
                <a:off x="10118433" y="3323433"/>
                <a:ext cx="187560" cy="99360"/>
              </p14:xfrm>
            </p:contentPart>
          </mc:Choice>
          <mc:Fallback>
            <p:pic>
              <p:nvPicPr>
                <p:cNvPr id="83" name="Ink 82">
                  <a:extLst>
                    <a:ext uri="{FF2B5EF4-FFF2-40B4-BE49-F238E27FC236}">
                      <a16:creationId xmlns:a16="http://schemas.microsoft.com/office/drawing/2014/main" id="{20E95523-57D0-4218-8862-1F15551B370F}"/>
                    </a:ext>
                  </a:extLst>
                </p:cNvPr>
                <p:cNvPicPr/>
                <p:nvPr/>
              </p:nvPicPr>
              <p:blipFill>
                <a:blip r:embed="rId31"/>
                <a:stretch>
                  <a:fillRect/>
                </a:stretch>
              </p:blipFill>
              <p:spPr>
                <a:xfrm>
                  <a:off x="10109793" y="3314793"/>
                  <a:ext cx="2052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84" name="Ink 83">
                  <a:extLst>
                    <a:ext uri="{FF2B5EF4-FFF2-40B4-BE49-F238E27FC236}">
                      <a16:creationId xmlns:a16="http://schemas.microsoft.com/office/drawing/2014/main" id="{954C5793-6C6A-47CD-8A24-47FC7A4E41E8}"/>
                    </a:ext>
                  </a:extLst>
                </p14:cNvPr>
                <p14:cNvContentPartPr/>
                <p14:nvPr/>
              </p14:nvContentPartPr>
              <p14:xfrm>
                <a:off x="10538193" y="3180153"/>
                <a:ext cx="223560" cy="210600"/>
              </p14:xfrm>
            </p:contentPart>
          </mc:Choice>
          <mc:Fallback>
            <p:pic>
              <p:nvPicPr>
                <p:cNvPr id="84" name="Ink 83">
                  <a:extLst>
                    <a:ext uri="{FF2B5EF4-FFF2-40B4-BE49-F238E27FC236}">
                      <a16:creationId xmlns:a16="http://schemas.microsoft.com/office/drawing/2014/main" id="{954C5793-6C6A-47CD-8A24-47FC7A4E41E8}"/>
                    </a:ext>
                  </a:extLst>
                </p:cNvPr>
                <p:cNvPicPr/>
                <p:nvPr/>
              </p:nvPicPr>
              <p:blipFill>
                <a:blip r:embed="rId33"/>
                <a:stretch>
                  <a:fillRect/>
                </a:stretch>
              </p:blipFill>
              <p:spPr>
                <a:xfrm>
                  <a:off x="10529553" y="3171513"/>
                  <a:ext cx="241200" cy="228240"/>
                </a:xfrm>
                <a:prstGeom prst="rect">
                  <a:avLst/>
                </a:prstGeom>
              </p:spPr>
            </p:pic>
          </mc:Fallback>
        </mc:AlternateContent>
      </p:grpSp>
      <p:grpSp>
        <p:nvGrpSpPr>
          <p:cNvPr id="127" name="Group 126">
            <a:extLst>
              <a:ext uri="{FF2B5EF4-FFF2-40B4-BE49-F238E27FC236}">
                <a16:creationId xmlns:a16="http://schemas.microsoft.com/office/drawing/2014/main" id="{FF027F4B-FA1F-49B2-B31A-6A0924921CF3}"/>
              </a:ext>
            </a:extLst>
          </p:cNvPr>
          <p:cNvGrpSpPr/>
          <p:nvPr/>
        </p:nvGrpSpPr>
        <p:grpSpPr>
          <a:xfrm>
            <a:off x="6532473" y="3774513"/>
            <a:ext cx="3616560" cy="2777040"/>
            <a:chOff x="6532473" y="3774513"/>
            <a:chExt cx="3616560" cy="2777040"/>
          </a:xfrm>
        </p:grpSpPr>
        <mc:AlternateContent xmlns:mc="http://schemas.openxmlformats.org/markup-compatibility/2006">
          <mc:Choice xmlns:p14="http://schemas.microsoft.com/office/powerpoint/2010/main" Requires="p14">
            <p:contentPart p14:bwMode="auto" r:id="rId34">
              <p14:nvContentPartPr>
                <p14:cNvPr id="85" name="Ink 84">
                  <a:extLst>
                    <a:ext uri="{FF2B5EF4-FFF2-40B4-BE49-F238E27FC236}">
                      <a16:creationId xmlns:a16="http://schemas.microsoft.com/office/drawing/2014/main" id="{AE8DFDB6-B52F-4527-A90D-C1924A64CFE6}"/>
                    </a:ext>
                  </a:extLst>
                </p14:cNvPr>
                <p14:cNvContentPartPr/>
                <p14:nvPr/>
              </p14:nvContentPartPr>
              <p14:xfrm>
                <a:off x="9938073" y="3774513"/>
                <a:ext cx="50760" cy="318240"/>
              </p14:xfrm>
            </p:contentPart>
          </mc:Choice>
          <mc:Fallback>
            <p:pic>
              <p:nvPicPr>
                <p:cNvPr id="85" name="Ink 84">
                  <a:extLst>
                    <a:ext uri="{FF2B5EF4-FFF2-40B4-BE49-F238E27FC236}">
                      <a16:creationId xmlns:a16="http://schemas.microsoft.com/office/drawing/2014/main" id="{AE8DFDB6-B52F-4527-A90D-C1924A64CFE6}"/>
                    </a:ext>
                  </a:extLst>
                </p:cNvPr>
                <p:cNvPicPr/>
                <p:nvPr/>
              </p:nvPicPr>
              <p:blipFill>
                <a:blip r:embed="rId35"/>
                <a:stretch>
                  <a:fillRect/>
                </a:stretch>
              </p:blipFill>
              <p:spPr>
                <a:xfrm>
                  <a:off x="9929073" y="3765513"/>
                  <a:ext cx="68400" cy="3358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86" name="Ink 85">
                  <a:extLst>
                    <a:ext uri="{FF2B5EF4-FFF2-40B4-BE49-F238E27FC236}">
                      <a16:creationId xmlns:a16="http://schemas.microsoft.com/office/drawing/2014/main" id="{6F03CCAE-DA34-4A5D-B221-AFDCC84C323C}"/>
                    </a:ext>
                  </a:extLst>
                </p14:cNvPr>
                <p14:cNvContentPartPr/>
                <p14:nvPr/>
              </p14:nvContentPartPr>
              <p14:xfrm>
                <a:off x="9927993" y="4279233"/>
                <a:ext cx="7200" cy="255600"/>
              </p14:xfrm>
            </p:contentPart>
          </mc:Choice>
          <mc:Fallback>
            <p:pic>
              <p:nvPicPr>
                <p:cNvPr id="86" name="Ink 85">
                  <a:extLst>
                    <a:ext uri="{FF2B5EF4-FFF2-40B4-BE49-F238E27FC236}">
                      <a16:creationId xmlns:a16="http://schemas.microsoft.com/office/drawing/2014/main" id="{6F03CCAE-DA34-4A5D-B221-AFDCC84C323C}"/>
                    </a:ext>
                  </a:extLst>
                </p:cNvPr>
                <p:cNvPicPr/>
                <p:nvPr/>
              </p:nvPicPr>
              <p:blipFill>
                <a:blip r:embed="rId37"/>
                <a:stretch>
                  <a:fillRect/>
                </a:stretch>
              </p:blipFill>
              <p:spPr>
                <a:xfrm>
                  <a:off x="9918993" y="4270233"/>
                  <a:ext cx="2484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87" name="Ink 86">
                  <a:extLst>
                    <a:ext uri="{FF2B5EF4-FFF2-40B4-BE49-F238E27FC236}">
                      <a16:creationId xmlns:a16="http://schemas.microsoft.com/office/drawing/2014/main" id="{19DB744C-82FE-4F3A-9858-6806B990F141}"/>
                    </a:ext>
                  </a:extLst>
                </p14:cNvPr>
                <p14:cNvContentPartPr/>
                <p14:nvPr/>
              </p14:nvContentPartPr>
              <p14:xfrm>
                <a:off x="9940233" y="4311633"/>
                <a:ext cx="194400" cy="137880"/>
              </p14:xfrm>
            </p:contentPart>
          </mc:Choice>
          <mc:Fallback>
            <p:pic>
              <p:nvPicPr>
                <p:cNvPr id="87" name="Ink 86">
                  <a:extLst>
                    <a:ext uri="{FF2B5EF4-FFF2-40B4-BE49-F238E27FC236}">
                      <a16:creationId xmlns:a16="http://schemas.microsoft.com/office/drawing/2014/main" id="{19DB744C-82FE-4F3A-9858-6806B990F141}"/>
                    </a:ext>
                  </a:extLst>
                </p:cNvPr>
                <p:cNvPicPr/>
                <p:nvPr/>
              </p:nvPicPr>
              <p:blipFill>
                <a:blip r:embed="rId39"/>
                <a:stretch>
                  <a:fillRect/>
                </a:stretch>
              </p:blipFill>
              <p:spPr>
                <a:xfrm>
                  <a:off x="9931593" y="4302633"/>
                  <a:ext cx="2120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88" name="Ink 87">
                  <a:extLst>
                    <a:ext uri="{FF2B5EF4-FFF2-40B4-BE49-F238E27FC236}">
                      <a16:creationId xmlns:a16="http://schemas.microsoft.com/office/drawing/2014/main" id="{977ED804-D1C8-4E8E-855D-106775EBCF93}"/>
                    </a:ext>
                  </a:extLst>
                </p14:cNvPr>
                <p14:cNvContentPartPr/>
                <p14:nvPr/>
              </p14:nvContentPartPr>
              <p14:xfrm>
                <a:off x="10133193" y="4186353"/>
                <a:ext cx="15840" cy="210240"/>
              </p14:xfrm>
            </p:contentPart>
          </mc:Choice>
          <mc:Fallback>
            <p:pic>
              <p:nvPicPr>
                <p:cNvPr id="88" name="Ink 87">
                  <a:extLst>
                    <a:ext uri="{FF2B5EF4-FFF2-40B4-BE49-F238E27FC236}">
                      <a16:creationId xmlns:a16="http://schemas.microsoft.com/office/drawing/2014/main" id="{977ED804-D1C8-4E8E-855D-106775EBCF93}"/>
                    </a:ext>
                  </a:extLst>
                </p:cNvPr>
                <p:cNvPicPr/>
                <p:nvPr/>
              </p:nvPicPr>
              <p:blipFill>
                <a:blip r:embed="rId41"/>
                <a:stretch>
                  <a:fillRect/>
                </a:stretch>
              </p:blipFill>
              <p:spPr>
                <a:xfrm>
                  <a:off x="10124553" y="4177353"/>
                  <a:ext cx="3348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89" name="Ink 88">
                  <a:extLst>
                    <a:ext uri="{FF2B5EF4-FFF2-40B4-BE49-F238E27FC236}">
                      <a16:creationId xmlns:a16="http://schemas.microsoft.com/office/drawing/2014/main" id="{B6151F36-F489-4736-AFF4-709D40EEFC56}"/>
                    </a:ext>
                  </a:extLst>
                </p14:cNvPr>
                <p14:cNvContentPartPr/>
                <p14:nvPr/>
              </p14:nvContentPartPr>
              <p14:xfrm>
                <a:off x="9255153" y="4336833"/>
                <a:ext cx="10440" cy="266760"/>
              </p14:xfrm>
            </p:contentPart>
          </mc:Choice>
          <mc:Fallback>
            <p:pic>
              <p:nvPicPr>
                <p:cNvPr id="89" name="Ink 88">
                  <a:extLst>
                    <a:ext uri="{FF2B5EF4-FFF2-40B4-BE49-F238E27FC236}">
                      <a16:creationId xmlns:a16="http://schemas.microsoft.com/office/drawing/2014/main" id="{B6151F36-F489-4736-AFF4-709D40EEFC56}"/>
                    </a:ext>
                  </a:extLst>
                </p:cNvPr>
                <p:cNvPicPr/>
                <p:nvPr/>
              </p:nvPicPr>
              <p:blipFill>
                <a:blip r:embed="rId43"/>
                <a:stretch>
                  <a:fillRect/>
                </a:stretch>
              </p:blipFill>
              <p:spPr>
                <a:xfrm>
                  <a:off x="9246153" y="4327833"/>
                  <a:ext cx="2808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90" name="Ink 89">
                  <a:extLst>
                    <a:ext uri="{FF2B5EF4-FFF2-40B4-BE49-F238E27FC236}">
                      <a16:creationId xmlns:a16="http://schemas.microsoft.com/office/drawing/2014/main" id="{D1BA678A-DAE2-4E97-9463-D7F0EA6B70EE}"/>
                    </a:ext>
                  </a:extLst>
                </p14:cNvPr>
                <p14:cNvContentPartPr/>
                <p14:nvPr/>
              </p14:nvContentPartPr>
              <p14:xfrm>
                <a:off x="9274233" y="4431513"/>
                <a:ext cx="140400" cy="43920"/>
              </p14:xfrm>
            </p:contentPart>
          </mc:Choice>
          <mc:Fallback>
            <p:pic>
              <p:nvPicPr>
                <p:cNvPr id="90" name="Ink 89">
                  <a:extLst>
                    <a:ext uri="{FF2B5EF4-FFF2-40B4-BE49-F238E27FC236}">
                      <a16:creationId xmlns:a16="http://schemas.microsoft.com/office/drawing/2014/main" id="{D1BA678A-DAE2-4E97-9463-D7F0EA6B70EE}"/>
                    </a:ext>
                  </a:extLst>
                </p:cNvPr>
                <p:cNvPicPr/>
                <p:nvPr/>
              </p:nvPicPr>
              <p:blipFill>
                <a:blip r:embed="rId45"/>
                <a:stretch>
                  <a:fillRect/>
                </a:stretch>
              </p:blipFill>
              <p:spPr>
                <a:xfrm>
                  <a:off x="9265233" y="4422873"/>
                  <a:ext cx="1580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91" name="Ink 90">
                  <a:extLst>
                    <a:ext uri="{FF2B5EF4-FFF2-40B4-BE49-F238E27FC236}">
                      <a16:creationId xmlns:a16="http://schemas.microsoft.com/office/drawing/2014/main" id="{A6653A22-5BB4-4EF6-8FF8-52873CC2A375}"/>
                    </a:ext>
                  </a:extLst>
                </p14:cNvPr>
                <p14:cNvContentPartPr/>
                <p14:nvPr/>
              </p14:nvContentPartPr>
              <p14:xfrm>
                <a:off x="9427953" y="4362033"/>
                <a:ext cx="29520" cy="180000"/>
              </p14:xfrm>
            </p:contentPart>
          </mc:Choice>
          <mc:Fallback>
            <p:pic>
              <p:nvPicPr>
                <p:cNvPr id="91" name="Ink 90">
                  <a:extLst>
                    <a:ext uri="{FF2B5EF4-FFF2-40B4-BE49-F238E27FC236}">
                      <a16:creationId xmlns:a16="http://schemas.microsoft.com/office/drawing/2014/main" id="{A6653A22-5BB4-4EF6-8FF8-52873CC2A375}"/>
                    </a:ext>
                  </a:extLst>
                </p:cNvPr>
                <p:cNvPicPr/>
                <p:nvPr/>
              </p:nvPicPr>
              <p:blipFill>
                <a:blip r:embed="rId47"/>
                <a:stretch>
                  <a:fillRect/>
                </a:stretch>
              </p:blipFill>
              <p:spPr>
                <a:xfrm>
                  <a:off x="9418953" y="4353033"/>
                  <a:ext cx="471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92" name="Ink 91">
                  <a:extLst>
                    <a:ext uri="{FF2B5EF4-FFF2-40B4-BE49-F238E27FC236}">
                      <a16:creationId xmlns:a16="http://schemas.microsoft.com/office/drawing/2014/main" id="{BA5422C5-DD32-40CD-B9BF-D71C7FF32977}"/>
                    </a:ext>
                  </a:extLst>
                </p14:cNvPr>
                <p14:cNvContentPartPr/>
                <p14:nvPr/>
              </p14:nvContentPartPr>
              <p14:xfrm>
                <a:off x="9565833" y="4442673"/>
                <a:ext cx="135000" cy="360"/>
              </p14:xfrm>
            </p:contentPart>
          </mc:Choice>
          <mc:Fallback>
            <p:pic>
              <p:nvPicPr>
                <p:cNvPr id="92" name="Ink 91">
                  <a:extLst>
                    <a:ext uri="{FF2B5EF4-FFF2-40B4-BE49-F238E27FC236}">
                      <a16:creationId xmlns:a16="http://schemas.microsoft.com/office/drawing/2014/main" id="{BA5422C5-DD32-40CD-B9BF-D71C7FF32977}"/>
                    </a:ext>
                  </a:extLst>
                </p:cNvPr>
                <p:cNvPicPr/>
                <p:nvPr/>
              </p:nvPicPr>
              <p:blipFill>
                <a:blip r:embed="rId49"/>
                <a:stretch>
                  <a:fillRect/>
                </a:stretch>
              </p:blipFill>
              <p:spPr>
                <a:xfrm>
                  <a:off x="9556833" y="4433673"/>
                  <a:ext cx="1526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96" name="Ink 95">
                  <a:extLst>
                    <a:ext uri="{FF2B5EF4-FFF2-40B4-BE49-F238E27FC236}">
                      <a16:creationId xmlns:a16="http://schemas.microsoft.com/office/drawing/2014/main" id="{8FFF594A-14B6-48C5-9EB9-50C48DF5FA04}"/>
                    </a:ext>
                  </a:extLst>
                </p14:cNvPr>
                <p14:cNvContentPartPr/>
                <p14:nvPr/>
              </p14:nvContentPartPr>
              <p14:xfrm>
                <a:off x="9994233" y="4633473"/>
                <a:ext cx="6120" cy="291960"/>
              </p14:xfrm>
            </p:contentPart>
          </mc:Choice>
          <mc:Fallback>
            <p:pic>
              <p:nvPicPr>
                <p:cNvPr id="96" name="Ink 95">
                  <a:extLst>
                    <a:ext uri="{FF2B5EF4-FFF2-40B4-BE49-F238E27FC236}">
                      <a16:creationId xmlns:a16="http://schemas.microsoft.com/office/drawing/2014/main" id="{8FFF594A-14B6-48C5-9EB9-50C48DF5FA04}"/>
                    </a:ext>
                  </a:extLst>
                </p:cNvPr>
                <p:cNvPicPr/>
                <p:nvPr/>
              </p:nvPicPr>
              <p:blipFill>
                <a:blip r:embed="rId51"/>
                <a:stretch>
                  <a:fillRect/>
                </a:stretch>
              </p:blipFill>
              <p:spPr>
                <a:xfrm>
                  <a:off x="9985233" y="4624473"/>
                  <a:ext cx="2376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97" name="Ink 96">
                  <a:extLst>
                    <a:ext uri="{FF2B5EF4-FFF2-40B4-BE49-F238E27FC236}">
                      <a16:creationId xmlns:a16="http://schemas.microsoft.com/office/drawing/2014/main" id="{76C2AF7D-0ED5-4B04-9718-0371B80D3E4B}"/>
                    </a:ext>
                  </a:extLst>
                </p14:cNvPr>
                <p14:cNvContentPartPr/>
                <p14:nvPr/>
              </p14:nvContentPartPr>
              <p14:xfrm>
                <a:off x="10136433" y="4942353"/>
                <a:ext cx="360" cy="360"/>
              </p14:xfrm>
            </p:contentPart>
          </mc:Choice>
          <mc:Fallback>
            <p:pic>
              <p:nvPicPr>
                <p:cNvPr id="97" name="Ink 96">
                  <a:extLst>
                    <a:ext uri="{FF2B5EF4-FFF2-40B4-BE49-F238E27FC236}">
                      <a16:creationId xmlns:a16="http://schemas.microsoft.com/office/drawing/2014/main" id="{76C2AF7D-0ED5-4B04-9718-0371B80D3E4B}"/>
                    </a:ext>
                  </a:extLst>
                </p:cNvPr>
                <p:cNvPicPr/>
                <p:nvPr/>
              </p:nvPicPr>
              <p:blipFill>
                <a:blip r:embed="rId53"/>
                <a:stretch>
                  <a:fillRect/>
                </a:stretch>
              </p:blipFill>
              <p:spPr>
                <a:xfrm>
                  <a:off x="10127793" y="4933353"/>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98" name="Ink 97">
                  <a:extLst>
                    <a:ext uri="{FF2B5EF4-FFF2-40B4-BE49-F238E27FC236}">
                      <a16:creationId xmlns:a16="http://schemas.microsoft.com/office/drawing/2014/main" id="{D93A443D-7F67-42E4-B568-42C14008935A}"/>
                    </a:ext>
                  </a:extLst>
                </p14:cNvPr>
                <p14:cNvContentPartPr/>
                <p14:nvPr/>
              </p14:nvContentPartPr>
              <p14:xfrm>
                <a:off x="9773193" y="4891593"/>
                <a:ext cx="304200" cy="79200"/>
              </p14:xfrm>
            </p:contentPart>
          </mc:Choice>
          <mc:Fallback>
            <p:pic>
              <p:nvPicPr>
                <p:cNvPr id="98" name="Ink 97">
                  <a:extLst>
                    <a:ext uri="{FF2B5EF4-FFF2-40B4-BE49-F238E27FC236}">
                      <a16:creationId xmlns:a16="http://schemas.microsoft.com/office/drawing/2014/main" id="{D93A443D-7F67-42E4-B568-42C14008935A}"/>
                    </a:ext>
                  </a:extLst>
                </p:cNvPr>
                <p:cNvPicPr/>
                <p:nvPr/>
              </p:nvPicPr>
              <p:blipFill>
                <a:blip r:embed="rId55"/>
                <a:stretch>
                  <a:fillRect/>
                </a:stretch>
              </p:blipFill>
              <p:spPr>
                <a:xfrm>
                  <a:off x="9764193" y="4882953"/>
                  <a:ext cx="3218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99" name="Ink 98">
                  <a:extLst>
                    <a:ext uri="{FF2B5EF4-FFF2-40B4-BE49-F238E27FC236}">
                      <a16:creationId xmlns:a16="http://schemas.microsoft.com/office/drawing/2014/main" id="{BE14D133-F5DA-4EA6-B5B0-417AD1BF5F87}"/>
                    </a:ext>
                  </a:extLst>
                </p14:cNvPr>
                <p14:cNvContentPartPr/>
                <p14:nvPr/>
              </p14:nvContentPartPr>
              <p14:xfrm>
                <a:off x="9885153" y="4981233"/>
                <a:ext cx="207720" cy="409320"/>
              </p14:xfrm>
            </p:contentPart>
          </mc:Choice>
          <mc:Fallback>
            <p:pic>
              <p:nvPicPr>
                <p:cNvPr id="99" name="Ink 98">
                  <a:extLst>
                    <a:ext uri="{FF2B5EF4-FFF2-40B4-BE49-F238E27FC236}">
                      <a16:creationId xmlns:a16="http://schemas.microsoft.com/office/drawing/2014/main" id="{BE14D133-F5DA-4EA6-B5B0-417AD1BF5F87}"/>
                    </a:ext>
                  </a:extLst>
                </p:cNvPr>
                <p:cNvPicPr/>
                <p:nvPr/>
              </p:nvPicPr>
              <p:blipFill>
                <a:blip r:embed="rId57"/>
                <a:stretch>
                  <a:fillRect/>
                </a:stretch>
              </p:blipFill>
              <p:spPr>
                <a:xfrm>
                  <a:off x="9876513" y="4972593"/>
                  <a:ext cx="225360" cy="4269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00" name="Ink 99">
                  <a:extLst>
                    <a:ext uri="{FF2B5EF4-FFF2-40B4-BE49-F238E27FC236}">
                      <a16:creationId xmlns:a16="http://schemas.microsoft.com/office/drawing/2014/main" id="{EE77521F-079B-4517-A206-9246CEA0BB22}"/>
                    </a:ext>
                  </a:extLst>
                </p14:cNvPr>
                <p14:cNvContentPartPr/>
                <p14:nvPr/>
              </p14:nvContentPartPr>
              <p14:xfrm>
                <a:off x="9563313" y="4895913"/>
                <a:ext cx="202320" cy="397800"/>
              </p14:xfrm>
            </p:contentPart>
          </mc:Choice>
          <mc:Fallback>
            <p:pic>
              <p:nvPicPr>
                <p:cNvPr id="100" name="Ink 99">
                  <a:extLst>
                    <a:ext uri="{FF2B5EF4-FFF2-40B4-BE49-F238E27FC236}">
                      <a16:creationId xmlns:a16="http://schemas.microsoft.com/office/drawing/2014/main" id="{EE77521F-079B-4517-A206-9246CEA0BB22}"/>
                    </a:ext>
                  </a:extLst>
                </p:cNvPr>
                <p:cNvPicPr/>
                <p:nvPr/>
              </p:nvPicPr>
              <p:blipFill>
                <a:blip r:embed="rId59"/>
                <a:stretch>
                  <a:fillRect/>
                </a:stretch>
              </p:blipFill>
              <p:spPr>
                <a:xfrm>
                  <a:off x="9554673" y="4886913"/>
                  <a:ext cx="219960" cy="4154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01" name="Ink 100">
                  <a:extLst>
                    <a:ext uri="{FF2B5EF4-FFF2-40B4-BE49-F238E27FC236}">
                      <a16:creationId xmlns:a16="http://schemas.microsoft.com/office/drawing/2014/main" id="{78FA1A1C-F0B1-44FA-89EA-7069CE905BFC}"/>
                    </a:ext>
                  </a:extLst>
                </p14:cNvPr>
                <p14:cNvContentPartPr/>
                <p14:nvPr/>
              </p14:nvContentPartPr>
              <p14:xfrm>
                <a:off x="9538833" y="5309913"/>
                <a:ext cx="288720" cy="77760"/>
              </p14:xfrm>
            </p:contentPart>
          </mc:Choice>
          <mc:Fallback>
            <p:pic>
              <p:nvPicPr>
                <p:cNvPr id="101" name="Ink 100">
                  <a:extLst>
                    <a:ext uri="{FF2B5EF4-FFF2-40B4-BE49-F238E27FC236}">
                      <a16:creationId xmlns:a16="http://schemas.microsoft.com/office/drawing/2014/main" id="{78FA1A1C-F0B1-44FA-89EA-7069CE905BFC}"/>
                    </a:ext>
                  </a:extLst>
                </p:cNvPr>
                <p:cNvPicPr/>
                <p:nvPr/>
              </p:nvPicPr>
              <p:blipFill>
                <a:blip r:embed="rId61"/>
                <a:stretch>
                  <a:fillRect/>
                </a:stretch>
              </p:blipFill>
              <p:spPr>
                <a:xfrm>
                  <a:off x="9529833" y="5300913"/>
                  <a:ext cx="3063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02" name="Ink 101">
                  <a:extLst>
                    <a:ext uri="{FF2B5EF4-FFF2-40B4-BE49-F238E27FC236}">
                      <a16:creationId xmlns:a16="http://schemas.microsoft.com/office/drawing/2014/main" id="{AECB6263-F949-46CD-97E5-83073BC0D24E}"/>
                    </a:ext>
                  </a:extLst>
                </p14:cNvPr>
                <p14:cNvContentPartPr/>
                <p14:nvPr/>
              </p14:nvContentPartPr>
              <p14:xfrm>
                <a:off x="9352353" y="5385153"/>
                <a:ext cx="262800" cy="329760"/>
              </p14:xfrm>
            </p:contentPart>
          </mc:Choice>
          <mc:Fallback>
            <p:pic>
              <p:nvPicPr>
                <p:cNvPr id="102" name="Ink 101">
                  <a:extLst>
                    <a:ext uri="{FF2B5EF4-FFF2-40B4-BE49-F238E27FC236}">
                      <a16:creationId xmlns:a16="http://schemas.microsoft.com/office/drawing/2014/main" id="{AECB6263-F949-46CD-97E5-83073BC0D24E}"/>
                    </a:ext>
                  </a:extLst>
                </p:cNvPr>
                <p:cNvPicPr/>
                <p:nvPr/>
              </p:nvPicPr>
              <p:blipFill>
                <a:blip r:embed="rId63"/>
                <a:stretch>
                  <a:fillRect/>
                </a:stretch>
              </p:blipFill>
              <p:spPr>
                <a:xfrm>
                  <a:off x="9343713" y="5376513"/>
                  <a:ext cx="280440" cy="3474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03" name="Ink 102">
                  <a:extLst>
                    <a:ext uri="{FF2B5EF4-FFF2-40B4-BE49-F238E27FC236}">
                      <a16:creationId xmlns:a16="http://schemas.microsoft.com/office/drawing/2014/main" id="{43974252-DF7C-4DE2-8EFA-D3EE8FE81C55}"/>
                    </a:ext>
                  </a:extLst>
                </p14:cNvPr>
                <p14:cNvContentPartPr/>
                <p14:nvPr/>
              </p14:nvContentPartPr>
              <p14:xfrm>
                <a:off x="8909553" y="5692953"/>
                <a:ext cx="182160" cy="220680"/>
              </p14:xfrm>
            </p:contentPart>
          </mc:Choice>
          <mc:Fallback>
            <p:pic>
              <p:nvPicPr>
                <p:cNvPr id="103" name="Ink 102">
                  <a:extLst>
                    <a:ext uri="{FF2B5EF4-FFF2-40B4-BE49-F238E27FC236}">
                      <a16:creationId xmlns:a16="http://schemas.microsoft.com/office/drawing/2014/main" id="{43974252-DF7C-4DE2-8EFA-D3EE8FE81C55}"/>
                    </a:ext>
                  </a:extLst>
                </p:cNvPr>
                <p:cNvPicPr/>
                <p:nvPr/>
              </p:nvPicPr>
              <p:blipFill>
                <a:blip r:embed="rId65"/>
                <a:stretch>
                  <a:fillRect/>
                </a:stretch>
              </p:blipFill>
              <p:spPr>
                <a:xfrm>
                  <a:off x="8900913" y="5684313"/>
                  <a:ext cx="19980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04" name="Ink 103">
                  <a:extLst>
                    <a:ext uri="{FF2B5EF4-FFF2-40B4-BE49-F238E27FC236}">
                      <a16:creationId xmlns:a16="http://schemas.microsoft.com/office/drawing/2014/main" id="{07467CAC-3F01-483A-832D-69F66CBC5F09}"/>
                    </a:ext>
                  </a:extLst>
                </p14:cNvPr>
                <p14:cNvContentPartPr/>
                <p14:nvPr/>
              </p14:nvContentPartPr>
              <p14:xfrm>
                <a:off x="8992713" y="6002913"/>
                <a:ext cx="97920" cy="93240"/>
              </p14:xfrm>
            </p:contentPart>
          </mc:Choice>
          <mc:Fallback>
            <p:pic>
              <p:nvPicPr>
                <p:cNvPr id="104" name="Ink 103">
                  <a:extLst>
                    <a:ext uri="{FF2B5EF4-FFF2-40B4-BE49-F238E27FC236}">
                      <a16:creationId xmlns:a16="http://schemas.microsoft.com/office/drawing/2014/main" id="{07467CAC-3F01-483A-832D-69F66CBC5F09}"/>
                    </a:ext>
                  </a:extLst>
                </p:cNvPr>
                <p:cNvPicPr/>
                <p:nvPr/>
              </p:nvPicPr>
              <p:blipFill>
                <a:blip r:embed="rId67"/>
                <a:stretch>
                  <a:fillRect/>
                </a:stretch>
              </p:blipFill>
              <p:spPr>
                <a:xfrm>
                  <a:off x="8984073" y="5993913"/>
                  <a:ext cx="1155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05" name="Ink 104">
                  <a:extLst>
                    <a:ext uri="{FF2B5EF4-FFF2-40B4-BE49-F238E27FC236}">
                      <a16:creationId xmlns:a16="http://schemas.microsoft.com/office/drawing/2014/main" id="{865999E8-9C87-4565-A038-803127A7FE31}"/>
                    </a:ext>
                  </a:extLst>
                </p14:cNvPr>
                <p14:cNvContentPartPr/>
                <p14:nvPr/>
              </p14:nvContentPartPr>
              <p14:xfrm>
                <a:off x="9110433" y="5977713"/>
                <a:ext cx="106920" cy="106200"/>
              </p14:xfrm>
            </p:contentPart>
          </mc:Choice>
          <mc:Fallback>
            <p:pic>
              <p:nvPicPr>
                <p:cNvPr id="105" name="Ink 104">
                  <a:extLst>
                    <a:ext uri="{FF2B5EF4-FFF2-40B4-BE49-F238E27FC236}">
                      <a16:creationId xmlns:a16="http://schemas.microsoft.com/office/drawing/2014/main" id="{865999E8-9C87-4565-A038-803127A7FE31}"/>
                    </a:ext>
                  </a:extLst>
                </p:cNvPr>
                <p:cNvPicPr/>
                <p:nvPr/>
              </p:nvPicPr>
              <p:blipFill>
                <a:blip r:embed="rId69"/>
                <a:stretch>
                  <a:fillRect/>
                </a:stretch>
              </p:blipFill>
              <p:spPr>
                <a:xfrm>
                  <a:off x="9101793" y="5969073"/>
                  <a:ext cx="1245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06" name="Ink 105">
                  <a:extLst>
                    <a:ext uri="{FF2B5EF4-FFF2-40B4-BE49-F238E27FC236}">
                      <a16:creationId xmlns:a16="http://schemas.microsoft.com/office/drawing/2014/main" id="{D89AFCFC-9C4F-452E-8EC5-4014E45765AD}"/>
                    </a:ext>
                  </a:extLst>
                </p14:cNvPr>
                <p14:cNvContentPartPr/>
                <p14:nvPr/>
              </p14:nvContentPartPr>
              <p14:xfrm>
                <a:off x="9260553" y="6193353"/>
                <a:ext cx="168840" cy="156960"/>
              </p14:xfrm>
            </p:contentPart>
          </mc:Choice>
          <mc:Fallback>
            <p:pic>
              <p:nvPicPr>
                <p:cNvPr id="106" name="Ink 105">
                  <a:extLst>
                    <a:ext uri="{FF2B5EF4-FFF2-40B4-BE49-F238E27FC236}">
                      <a16:creationId xmlns:a16="http://schemas.microsoft.com/office/drawing/2014/main" id="{D89AFCFC-9C4F-452E-8EC5-4014E45765AD}"/>
                    </a:ext>
                  </a:extLst>
                </p:cNvPr>
                <p:cNvPicPr/>
                <p:nvPr/>
              </p:nvPicPr>
              <p:blipFill>
                <a:blip r:embed="rId71"/>
                <a:stretch>
                  <a:fillRect/>
                </a:stretch>
              </p:blipFill>
              <p:spPr>
                <a:xfrm>
                  <a:off x="9251913" y="6184713"/>
                  <a:ext cx="1864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08" name="Ink 107">
                  <a:extLst>
                    <a:ext uri="{FF2B5EF4-FFF2-40B4-BE49-F238E27FC236}">
                      <a16:creationId xmlns:a16="http://schemas.microsoft.com/office/drawing/2014/main" id="{A028E6B6-6F34-45ED-AE4D-2199497AD546}"/>
                    </a:ext>
                  </a:extLst>
                </p14:cNvPr>
                <p14:cNvContentPartPr/>
                <p14:nvPr/>
              </p14:nvContentPartPr>
              <p14:xfrm>
                <a:off x="8452353" y="5906073"/>
                <a:ext cx="272880" cy="171000"/>
              </p14:xfrm>
            </p:contentPart>
          </mc:Choice>
          <mc:Fallback>
            <p:pic>
              <p:nvPicPr>
                <p:cNvPr id="108" name="Ink 107">
                  <a:extLst>
                    <a:ext uri="{FF2B5EF4-FFF2-40B4-BE49-F238E27FC236}">
                      <a16:creationId xmlns:a16="http://schemas.microsoft.com/office/drawing/2014/main" id="{A028E6B6-6F34-45ED-AE4D-2199497AD546}"/>
                    </a:ext>
                  </a:extLst>
                </p:cNvPr>
                <p:cNvPicPr/>
                <p:nvPr/>
              </p:nvPicPr>
              <p:blipFill>
                <a:blip r:embed="rId73"/>
                <a:stretch>
                  <a:fillRect/>
                </a:stretch>
              </p:blipFill>
              <p:spPr>
                <a:xfrm>
                  <a:off x="8443353" y="5897073"/>
                  <a:ext cx="2905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09" name="Ink 108">
                  <a:extLst>
                    <a:ext uri="{FF2B5EF4-FFF2-40B4-BE49-F238E27FC236}">
                      <a16:creationId xmlns:a16="http://schemas.microsoft.com/office/drawing/2014/main" id="{95AEA79D-B943-4F08-A61C-F5D4070E4B72}"/>
                    </a:ext>
                  </a:extLst>
                </p14:cNvPr>
                <p14:cNvContentPartPr/>
                <p14:nvPr/>
              </p14:nvContentPartPr>
              <p14:xfrm>
                <a:off x="8118273" y="6114873"/>
                <a:ext cx="360" cy="209160"/>
              </p14:xfrm>
            </p:contentPart>
          </mc:Choice>
          <mc:Fallback>
            <p:pic>
              <p:nvPicPr>
                <p:cNvPr id="109" name="Ink 108">
                  <a:extLst>
                    <a:ext uri="{FF2B5EF4-FFF2-40B4-BE49-F238E27FC236}">
                      <a16:creationId xmlns:a16="http://schemas.microsoft.com/office/drawing/2014/main" id="{95AEA79D-B943-4F08-A61C-F5D4070E4B72}"/>
                    </a:ext>
                  </a:extLst>
                </p:cNvPr>
                <p:cNvPicPr/>
                <p:nvPr/>
              </p:nvPicPr>
              <p:blipFill>
                <a:blip r:embed="rId75"/>
                <a:stretch>
                  <a:fillRect/>
                </a:stretch>
              </p:blipFill>
              <p:spPr>
                <a:xfrm>
                  <a:off x="8109273" y="6105873"/>
                  <a:ext cx="1800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10" name="Ink 109">
                  <a:extLst>
                    <a:ext uri="{FF2B5EF4-FFF2-40B4-BE49-F238E27FC236}">
                      <a16:creationId xmlns:a16="http://schemas.microsoft.com/office/drawing/2014/main" id="{08035432-0D79-434D-9F1E-D617DD047FA5}"/>
                    </a:ext>
                  </a:extLst>
                </p14:cNvPr>
                <p14:cNvContentPartPr/>
                <p14:nvPr/>
              </p14:nvContentPartPr>
              <p14:xfrm>
                <a:off x="8111433" y="6135033"/>
                <a:ext cx="169560" cy="101520"/>
              </p14:xfrm>
            </p:contentPart>
          </mc:Choice>
          <mc:Fallback>
            <p:pic>
              <p:nvPicPr>
                <p:cNvPr id="110" name="Ink 109">
                  <a:extLst>
                    <a:ext uri="{FF2B5EF4-FFF2-40B4-BE49-F238E27FC236}">
                      <a16:creationId xmlns:a16="http://schemas.microsoft.com/office/drawing/2014/main" id="{08035432-0D79-434D-9F1E-D617DD047FA5}"/>
                    </a:ext>
                  </a:extLst>
                </p:cNvPr>
                <p:cNvPicPr/>
                <p:nvPr/>
              </p:nvPicPr>
              <p:blipFill>
                <a:blip r:embed="rId77"/>
                <a:stretch>
                  <a:fillRect/>
                </a:stretch>
              </p:blipFill>
              <p:spPr>
                <a:xfrm>
                  <a:off x="8102433" y="6126033"/>
                  <a:ext cx="1872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11" name="Ink 110">
                  <a:extLst>
                    <a:ext uri="{FF2B5EF4-FFF2-40B4-BE49-F238E27FC236}">
                      <a16:creationId xmlns:a16="http://schemas.microsoft.com/office/drawing/2014/main" id="{BC7FB73B-4CD8-4619-BA72-05EBB1121A9D}"/>
                    </a:ext>
                  </a:extLst>
                </p14:cNvPr>
                <p14:cNvContentPartPr/>
                <p14:nvPr/>
              </p14:nvContentPartPr>
              <p14:xfrm>
                <a:off x="8241393" y="6015873"/>
                <a:ext cx="38520" cy="181080"/>
              </p14:xfrm>
            </p:contentPart>
          </mc:Choice>
          <mc:Fallback>
            <p:pic>
              <p:nvPicPr>
                <p:cNvPr id="111" name="Ink 110">
                  <a:extLst>
                    <a:ext uri="{FF2B5EF4-FFF2-40B4-BE49-F238E27FC236}">
                      <a16:creationId xmlns:a16="http://schemas.microsoft.com/office/drawing/2014/main" id="{BC7FB73B-4CD8-4619-BA72-05EBB1121A9D}"/>
                    </a:ext>
                  </a:extLst>
                </p:cNvPr>
                <p:cNvPicPr/>
                <p:nvPr/>
              </p:nvPicPr>
              <p:blipFill>
                <a:blip r:embed="rId79"/>
                <a:stretch>
                  <a:fillRect/>
                </a:stretch>
              </p:blipFill>
              <p:spPr>
                <a:xfrm>
                  <a:off x="8232753" y="6007233"/>
                  <a:ext cx="561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12" name="Ink 111">
                  <a:extLst>
                    <a:ext uri="{FF2B5EF4-FFF2-40B4-BE49-F238E27FC236}">
                      <a16:creationId xmlns:a16="http://schemas.microsoft.com/office/drawing/2014/main" id="{0E810530-12E5-4821-8B9B-893A8C73A33F}"/>
                    </a:ext>
                  </a:extLst>
                </p14:cNvPr>
                <p14:cNvContentPartPr/>
                <p14:nvPr/>
              </p14:nvContentPartPr>
              <p14:xfrm>
                <a:off x="8073273" y="5717073"/>
                <a:ext cx="36360" cy="205200"/>
              </p14:xfrm>
            </p:contentPart>
          </mc:Choice>
          <mc:Fallback>
            <p:pic>
              <p:nvPicPr>
                <p:cNvPr id="112" name="Ink 111">
                  <a:extLst>
                    <a:ext uri="{FF2B5EF4-FFF2-40B4-BE49-F238E27FC236}">
                      <a16:creationId xmlns:a16="http://schemas.microsoft.com/office/drawing/2014/main" id="{0E810530-12E5-4821-8B9B-893A8C73A33F}"/>
                    </a:ext>
                  </a:extLst>
                </p:cNvPr>
                <p:cNvPicPr/>
                <p:nvPr/>
              </p:nvPicPr>
              <p:blipFill>
                <a:blip r:embed="rId81"/>
                <a:stretch>
                  <a:fillRect/>
                </a:stretch>
              </p:blipFill>
              <p:spPr>
                <a:xfrm>
                  <a:off x="8064273" y="5708433"/>
                  <a:ext cx="5400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13" name="Ink 112">
                  <a:extLst>
                    <a:ext uri="{FF2B5EF4-FFF2-40B4-BE49-F238E27FC236}">
                      <a16:creationId xmlns:a16="http://schemas.microsoft.com/office/drawing/2014/main" id="{F6FC635B-D2F6-4054-820E-10A33E6290FC}"/>
                    </a:ext>
                  </a:extLst>
                </p14:cNvPr>
                <p14:cNvContentPartPr/>
                <p14:nvPr/>
              </p14:nvContentPartPr>
              <p14:xfrm>
                <a:off x="7884993" y="5286153"/>
                <a:ext cx="5760" cy="299160"/>
              </p14:xfrm>
            </p:contentPart>
          </mc:Choice>
          <mc:Fallback>
            <p:pic>
              <p:nvPicPr>
                <p:cNvPr id="113" name="Ink 112">
                  <a:extLst>
                    <a:ext uri="{FF2B5EF4-FFF2-40B4-BE49-F238E27FC236}">
                      <a16:creationId xmlns:a16="http://schemas.microsoft.com/office/drawing/2014/main" id="{F6FC635B-D2F6-4054-820E-10A33E6290FC}"/>
                    </a:ext>
                  </a:extLst>
                </p:cNvPr>
                <p:cNvPicPr/>
                <p:nvPr/>
              </p:nvPicPr>
              <p:blipFill>
                <a:blip r:embed="rId83"/>
                <a:stretch>
                  <a:fillRect/>
                </a:stretch>
              </p:blipFill>
              <p:spPr>
                <a:xfrm>
                  <a:off x="7875993" y="5277513"/>
                  <a:ext cx="2340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14" name="Ink 113">
                  <a:extLst>
                    <a:ext uri="{FF2B5EF4-FFF2-40B4-BE49-F238E27FC236}">
                      <a16:creationId xmlns:a16="http://schemas.microsoft.com/office/drawing/2014/main" id="{54FD4E8B-22C3-4560-8010-CEE2C113AB9A}"/>
                    </a:ext>
                  </a:extLst>
                </p14:cNvPr>
                <p14:cNvContentPartPr/>
                <p14:nvPr/>
              </p14:nvContentPartPr>
              <p14:xfrm>
                <a:off x="7899393" y="5390193"/>
                <a:ext cx="110160" cy="55800"/>
              </p14:xfrm>
            </p:contentPart>
          </mc:Choice>
          <mc:Fallback>
            <p:pic>
              <p:nvPicPr>
                <p:cNvPr id="114" name="Ink 113">
                  <a:extLst>
                    <a:ext uri="{FF2B5EF4-FFF2-40B4-BE49-F238E27FC236}">
                      <a16:creationId xmlns:a16="http://schemas.microsoft.com/office/drawing/2014/main" id="{54FD4E8B-22C3-4560-8010-CEE2C113AB9A}"/>
                    </a:ext>
                  </a:extLst>
                </p:cNvPr>
                <p:cNvPicPr/>
                <p:nvPr/>
              </p:nvPicPr>
              <p:blipFill>
                <a:blip r:embed="rId85"/>
                <a:stretch>
                  <a:fillRect/>
                </a:stretch>
              </p:blipFill>
              <p:spPr>
                <a:xfrm>
                  <a:off x="7890753" y="5381553"/>
                  <a:ext cx="1278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15" name="Ink 114">
                  <a:extLst>
                    <a:ext uri="{FF2B5EF4-FFF2-40B4-BE49-F238E27FC236}">
                      <a16:creationId xmlns:a16="http://schemas.microsoft.com/office/drawing/2014/main" id="{0ABD4162-1579-4FB1-BBC1-5B114C1A624D}"/>
                    </a:ext>
                  </a:extLst>
                </p14:cNvPr>
                <p14:cNvContentPartPr/>
                <p14:nvPr/>
              </p14:nvContentPartPr>
              <p14:xfrm>
                <a:off x="8020713" y="5311713"/>
                <a:ext cx="25200" cy="258840"/>
              </p14:xfrm>
            </p:contentPart>
          </mc:Choice>
          <mc:Fallback>
            <p:pic>
              <p:nvPicPr>
                <p:cNvPr id="115" name="Ink 114">
                  <a:extLst>
                    <a:ext uri="{FF2B5EF4-FFF2-40B4-BE49-F238E27FC236}">
                      <a16:creationId xmlns:a16="http://schemas.microsoft.com/office/drawing/2014/main" id="{0ABD4162-1579-4FB1-BBC1-5B114C1A624D}"/>
                    </a:ext>
                  </a:extLst>
                </p:cNvPr>
                <p:cNvPicPr/>
                <p:nvPr/>
              </p:nvPicPr>
              <p:blipFill>
                <a:blip r:embed="rId87"/>
                <a:stretch>
                  <a:fillRect/>
                </a:stretch>
              </p:blipFill>
              <p:spPr>
                <a:xfrm>
                  <a:off x="8011713" y="5302713"/>
                  <a:ext cx="4284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16" name="Ink 115">
                  <a:extLst>
                    <a:ext uri="{FF2B5EF4-FFF2-40B4-BE49-F238E27FC236}">
                      <a16:creationId xmlns:a16="http://schemas.microsoft.com/office/drawing/2014/main" id="{A01789DB-B8B3-4AE5-B8D0-F5B8800833E4}"/>
                    </a:ext>
                  </a:extLst>
                </p14:cNvPr>
                <p14:cNvContentPartPr/>
                <p14:nvPr/>
              </p14:nvContentPartPr>
              <p14:xfrm>
                <a:off x="7640553" y="6244113"/>
                <a:ext cx="285120" cy="94320"/>
              </p14:xfrm>
            </p:contentPart>
          </mc:Choice>
          <mc:Fallback>
            <p:pic>
              <p:nvPicPr>
                <p:cNvPr id="116" name="Ink 115">
                  <a:extLst>
                    <a:ext uri="{FF2B5EF4-FFF2-40B4-BE49-F238E27FC236}">
                      <a16:creationId xmlns:a16="http://schemas.microsoft.com/office/drawing/2014/main" id="{A01789DB-B8B3-4AE5-B8D0-F5B8800833E4}"/>
                    </a:ext>
                  </a:extLst>
                </p:cNvPr>
                <p:cNvPicPr/>
                <p:nvPr/>
              </p:nvPicPr>
              <p:blipFill>
                <a:blip r:embed="rId89"/>
                <a:stretch>
                  <a:fillRect/>
                </a:stretch>
              </p:blipFill>
              <p:spPr>
                <a:xfrm>
                  <a:off x="7631553" y="6235113"/>
                  <a:ext cx="3027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17" name="Ink 116">
                  <a:extLst>
                    <a:ext uri="{FF2B5EF4-FFF2-40B4-BE49-F238E27FC236}">
                      <a16:creationId xmlns:a16="http://schemas.microsoft.com/office/drawing/2014/main" id="{0987905C-2DF2-46FB-B4A5-D5592DC368AB}"/>
                    </a:ext>
                  </a:extLst>
                </p14:cNvPr>
                <p14:cNvContentPartPr/>
                <p14:nvPr/>
              </p14:nvContentPartPr>
              <p14:xfrm>
                <a:off x="7558473" y="6125313"/>
                <a:ext cx="111600" cy="330120"/>
              </p14:xfrm>
            </p:contentPart>
          </mc:Choice>
          <mc:Fallback>
            <p:pic>
              <p:nvPicPr>
                <p:cNvPr id="117" name="Ink 116">
                  <a:extLst>
                    <a:ext uri="{FF2B5EF4-FFF2-40B4-BE49-F238E27FC236}">
                      <a16:creationId xmlns:a16="http://schemas.microsoft.com/office/drawing/2014/main" id="{0987905C-2DF2-46FB-B4A5-D5592DC368AB}"/>
                    </a:ext>
                  </a:extLst>
                </p:cNvPr>
                <p:cNvPicPr/>
                <p:nvPr/>
              </p:nvPicPr>
              <p:blipFill>
                <a:blip r:embed="rId91"/>
                <a:stretch>
                  <a:fillRect/>
                </a:stretch>
              </p:blipFill>
              <p:spPr>
                <a:xfrm>
                  <a:off x="7549473" y="6116313"/>
                  <a:ext cx="129240" cy="3477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21" name="Ink 120">
                  <a:extLst>
                    <a:ext uri="{FF2B5EF4-FFF2-40B4-BE49-F238E27FC236}">
                      <a16:creationId xmlns:a16="http://schemas.microsoft.com/office/drawing/2014/main" id="{0FA3F7F1-5568-4354-8903-AE4E271B7849}"/>
                    </a:ext>
                  </a:extLst>
                </p14:cNvPr>
                <p14:cNvContentPartPr/>
                <p14:nvPr/>
              </p14:nvContentPartPr>
              <p14:xfrm>
                <a:off x="6987873" y="6176433"/>
                <a:ext cx="427680" cy="114480"/>
              </p14:xfrm>
            </p:contentPart>
          </mc:Choice>
          <mc:Fallback>
            <p:pic>
              <p:nvPicPr>
                <p:cNvPr id="121" name="Ink 120">
                  <a:extLst>
                    <a:ext uri="{FF2B5EF4-FFF2-40B4-BE49-F238E27FC236}">
                      <a16:creationId xmlns:a16="http://schemas.microsoft.com/office/drawing/2014/main" id="{0FA3F7F1-5568-4354-8903-AE4E271B7849}"/>
                    </a:ext>
                  </a:extLst>
                </p:cNvPr>
                <p:cNvPicPr/>
                <p:nvPr/>
              </p:nvPicPr>
              <p:blipFill>
                <a:blip r:embed="rId93"/>
                <a:stretch>
                  <a:fillRect/>
                </a:stretch>
              </p:blipFill>
              <p:spPr>
                <a:xfrm>
                  <a:off x="6978873" y="6167433"/>
                  <a:ext cx="4453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22" name="Ink 121">
                  <a:extLst>
                    <a:ext uri="{FF2B5EF4-FFF2-40B4-BE49-F238E27FC236}">
                      <a16:creationId xmlns:a16="http://schemas.microsoft.com/office/drawing/2014/main" id="{E003B961-151E-4FD0-9407-E95456ECB578}"/>
                    </a:ext>
                  </a:extLst>
                </p14:cNvPr>
                <p14:cNvContentPartPr/>
                <p14:nvPr/>
              </p14:nvContentPartPr>
              <p14:xfrm>
                <a:off x="7253553" y="6431673"/>
                <a:ext cx="381600" cy="117360"/>
              </p14:xfrm>
            </p:contentPart>
          </mc:Choice>
          <mc:Fallback>
            <p:pic>
              <p:nvPicPr>
                <p:cNvPr id="122" name="Ink 121">
                  <a:extLst>
                    <a:ext uri="{FF2B5EF4-FFF2-40B4-BE49-F238E27FC236}">
                      <a16:creationId xmlns:a16="http://schemas.microsoft.com/office/drawing/2014/main" id="{E003B961-151E-4FD0-9407-E95456ECB578}"/>
                    </a:ext>
                  </a:extLst>
                </p:cNvPr>
                <p:cNvPicPr/>
                <p:nvPr/>
              </p:nvPicPr>
              <p:blipFill>
                <a:blip r:embed="rId95"/>
                <a:stretch>
                  <a:fillRect/>
                </a:stretch>
              </p:blipFill>
              <p:spPr>
                <a:xfrm>
                  <a:off x="7244913" y="6423033"/>
                  <a:ext cx="3992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23" name="Ink 122">
                  <a:extLst>
                    <a:ext uri="{FF2B5EF4-FFF2-40B4-BE49-F238E27FC236}">
                      <a16:creationId xmlns:a16="http://schemas.microsoft.com/office/drawing/2014/main" id="{F86D2691-D4CA-4993-9459-F41F2E7F992B}"/>
                    </a:ext>
                  </a:extLst>
                </p14:cNvPr>
                <p14:cNvContentPartPr/>
                <p14:nvPr/>
              </p14:nvContentPartPr>
              <p14:xfrm>
                <a:off x="7364433" y="6110913"/>
                <a:ext cx="180720" cy="63000"/>
              </p14:xfrm>
            </p:contentPart>
          </mc:Choice>
          <mc:Fallback>
            <p:pic>
              <p:nvPicPr>
                <p:cNvPr id="123" name="Ink 122">
                  <a:extLst>
                    <a:ext uri="{FF2B5EF4-FFF2-40B4-BE49-F238E27FC236}">
                      <a16:creationId xmlns:a16="http://schemas.microsoft.com/office/drawing/2014/main" id="{F86D2691-D4CA-4993-9459-F41F2E7F992B}"/>
                    </a:ext>
                  </a:extLst>
                </p:cNvPr>
                <p:cNvPicPr/>
                <p:nvPr/>
              </p:nvPicPr>
              <p:blipFill>
                <a:blip r:embed="rId97"/>
                <a:stretch>
                  <a:fillRect/>
                </a:stretch>
              </p:blipFill>
              <p:spPr>
                <a:xfrm>
                  <a:off x="7355793" y="6101913"/>
                  <a:ext cx="1983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24" name="Ink 123">
                  <a:extLst>
                    <a:ext uri="{FF2B5EF4-FFF2-40B4-BE49-F238E27FC236}">
                      <a16:creationId xmlns:a16="http://schemas.microsoft.com/office/drawing/2014/main" id="{C9763FA3-C22E-46AF-856C-51C3B0E770E6}"/>
                    </a:ext>
                  </a:extLst>
                </p14:cNvPr>
                <p14:cNvContentPartPr/>
                <p14:nvPr/>
              </p14:nvContentPartPr>
              <p14:xfrm>
                <a:off x="7006953" y="6279033"/>
                <a:ext cx="228960" cy="272520"/>
              </p14:xfrm>
            </p:contentPart>
          </mc:Choice>
          <mc:Fallback>
            <p:pic>
              <p:nvPicPr>
                <p:cNvPr id="124" name="Ink 123">
                  <a:extLst>
                    <a:ext uri="{FF2B5EF4-FFF2-40B4-BE49-F238E27FC236}">
                      <a16:creationId xmlns:a16="http://schemas.microsoft.com/office/drawing/2014/main" id="{C9763FA3-C22E-46AF-856C-51C3B0E770E6}"/>
                    </a:ext>
                  </a:extLst>
                </p:cNvPr>
                <p:cNvPicPr/>
                <p:nvPr/>
              </p:nvPicPr>
              <p:blipFill>
                <a:blip r:embed="rId99"/>
                <a:stretch>
                  <a:fillRect/>
                </a:stretch>
              </p:blipFill>
              <p:spPr>
                <a:xfrm>
                  <a:off x="6997953" y="6270393"/>
                  <a:ext cx="24660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26" name="Ink 125">
                  <a:extLst>
                    <a:ext uri="{FF2B5EF4-FFF2-40B4-BE49-F238E27FC236}">
                      <a16:creationId xmlns:a16="http://schemas.microsoft.com/office/drawing/2014/main" id="{ABB52703-9AB0-462A-88B7-7CAB903AA250}"/>
                    </a:ext>
                  </a:extLst>
                </p14:cNvPr>
                <p14:cNvContentPartPr/>
                <p14:nvPr/>
              </p14:nvContentPartPr>
              <p14:xfrm>
                <a:off x="6532473" y="6362913"/>
                <a:ext cx="418320" cy="60480"/>
              </p14:xfrm>
            </p:contentPart>
          </mc:Choice>
          <mc:Fallback>
            <p:pic>
              <p:nvPicPr>
                <p:cNvPr id="126" name="Ink 125">
                  <a:extLst>
                    <a:ext uri="{FF2B5EF4-FFF2-40B4-BE49-F238E27FC236}">
                      <a16:creationId xmlns:a16="http://schemas.microsoft.com/office/drawing/2014/main" id="{ABB52703-9AB0-462A-88B7-7CAB903AA250}"/>
                    </a:ext>
                  </a:extLst>
                </p:cNvPr>
                <p:cNvPicPr/>
                <p:nvPr/>
              </p:nvPicPr>
              <p:blipFill>
                <a:blip r:embed="rId101"/>
                <a:stretch>
                  <a:fillRect/>
                </a:stretch>
              </p:blipFill>
              <p:spPr>
                <a:xfrm>
                  <a:off x="6523833" y="6354273"/>
                  <a:ext cx="435960" cy="78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2">
            <p14:nvContentPartPr>
              <p14:cNvPr id="128" name="Ink 127">
                <a:extLst>
                  <a:ext uri="{FF2B5EF4-FFF2-40B4-BE49-F238E27FC236}">
                    <a16:creationId xmlns:a16="http://schemas.microsoft.com/office/drawing/2014/main" id="{A5AD2210-356E-41E5-9FFA-F4BA1A1EEB83}"/>
                  </a:ext>
                </a:extLst>
              </p14:cNvPr>
              <p14:cNvContentPartPr/>
              <p14:nvPr/>
            </p14:nvContentPartPr>
            <p14:xfrm>
              <a:off x="6061233" y="5950713"/>
              <a:ext cx="225000" cy="250200"/>
            </p14:xfrm>
          </p:contentPart>
        </mc:Choice>
        <mc:Fallback>
          <p:pic>
            <p:nvPicPr>
              <p:cNvPr id="128" name="Ink 127">
                <a:extLst>
                  <a:ext uri="{FF2B5EF4-FFF2-40B4-BE49-F238E27FC236}">
                    <a16:creationId xmlns:a16="http://schemas.microsoft.com/office/drawing/2014/main" id="{A5AD2210-356E-41E5-9FFA-F4BA1A1EEB83}"/>
                  </a:ext>
                </a:extLst>
              </p:cNvPr>
              <p:cNvPicPr/>
              <p:nvPr/>
            </p:nvPicPr>
            <p:blipFill>
              <a:blip r:embed="rId103"/>
              <a:stretch>
                <a:fillRect/>
              </a:stretch>
            </p:blipFill>
            <p:spPr>
              <a:xfrm>
                <a:off x="6052593" y="5942073"/>
                <a:ext cx="24264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29" name="Ink 128">
                <a:extLst>
                  <a:ext uri="{FF2B5EF4-FFF2-40B4-BE49-F238E27FC236}">
                    <a16:creationId xmlns:a16="http://schemas.microsoft.com/office/drawing/2014/main" id="{EA59FC55-0DEC-4B82-863D-0204126143A1}"/>
                  </a:ext>
                </a:extLst>
              </p14:cNvPr>
              <p14:cNvContentPartPr/>
              <p14:nvPr/>
            </p14:nvContentPartPr>
            <p14:xfrm>
              <a:off x="5569473" y="6422313"/>
              <a:ext cx="160560" cy="218880"/>
            </p14:xfrm>
          </p:contentPart>
        </mc:Choice>
        <mc:Fallback>
          <p:pic>
            <p:nvPicPr>
              <p:cNvPr id="129" name="Ink 128">
                <a:extLst>
                  <a:ext uri="{FF2B5EF4-FFF2-40B4-BE49-F238E27FC236}">
                    <a16:creationId xmlns:a16="http://schemas.microsoft.com/office/drawing/2014/main" id="{EA59FC55-0DEC-4B82-863D-0204126143A1}"/>
                  </a:ext>
                </a:extLst>
              </p:cNvPr>
              <p:cNvPicPr/>
              <p:nvPr/>
            </p:nvPicPr>
            <p:blipFill>
              <a:blip r:embed="rId105"/>
              <a:stretch>
                <a:fillRect/>
              </a:stretch>
            </p:blipFill>
            <p:spPr>
              <a:xfrm>
                <a:off x="5560473" y="6413313"/>
                <a:ext cx="17820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30" name="Ink 129">
                <a:extLst>
                  <a:ext uri="{FF2B5EF4-FFF2-40B4-BE49-F238E27FC236}">
                    <a16:creationId xmlns:a16="http://schemas.microsoft.com/office/drawing/2014/main" id="{0DDA9D66-AD67-4506-B9AC-751DB0012DC1}"/>
                  </a:ext>
                </a:extLst>
              </p14:cNvPr>
              <p14:cNvContentPartPr/>
              <p14:nvPr/>
            </p14:nvContentPartPr>
            <p14:xfrm>
              <a:off x="5804913" y="6264273"/>
              <a:ext cx="104760" cy="96120"/>
            </p14:xfrm>
          </p:contentPart>
        </mc:Choice>
        <mc:Fallback>
          <p:pic>
            <p:nvPicPr>
              <p:cNvPr id="130" name="Ink 129">
                <a:extLst>
                  <a:ext uri="{FF2B5EF4-FFF2-40B4-BE49-F238E27FC236}">
                    <a16:creationId xmlns:a16="http://schemas.microsoft.com/office/drawing/2014/main" id="{0DDA9D66-AD67-4506-B9AC-751DB0012DC1}"/>
                  </a:ext>
                </a:extLst>
              </p:cNvPr>
              <p:cNvPicPr/>
              <p:nvPr/>
            </p:nvPicPr>
            <p:blipFill>
              <a:blip r:embed="rId107"/>
              <a:stretch>
                <a:fillRect/>
              </a:stretch>
            </p:blipFill>
            <p:spPr>
              <a:xfrm>
                <a:off x="5795913" y="6255273"/>
                <a:ext cx="1224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31" name="Ink 130">
                <a:extLst>
                  <a:ext uri="{FF2B5EF4-FFF2-40B4-BE49-F238E27FC236}">
                    <a16:creationId xmlns:a16="http://schemas.microsoft.com/office/drawing/2014/main" id="{15544A9A-BA49-4F29-AE45-480B6BCF73B7}"/>
                  </a:ext>
                </a:extLst>
              </p14:cNvPr>
              <p14:cNvContentPartPr/>
              <p14:nvPr/>
            </p14:nvContentPartPr>
            <p14:xfrm>
              <a:off x="5874393" y="6301353"/>
              <a:ext cx="111240" cy="108360"/>
            </p14:xfrm>
          </p:contentPart>
        </mc:Choice>
        <mc:Fallback>
          <p:pic>
            <p:nvPicPr>
              <p:cNvPr id="131" name="Ink 130">
                <a:extLst>
                  <a:ext uri="{FF2B5EF4-FFF2-40B4-BE49-F238E27FC236}">
                    <a16:creationId xmlns:a16="http://schemas.microsoft.com/office/drawing/2014/main" id="{15544A9A-BA49-4F29-AE45-480B6BCF73B7}"/>
                  </a:ext>
                </a:extLst>
              </p:cNvPr>
              <p:cNvPicPr/>
              <p:nvPr/>
            </p:nvPicPr>
            <p:blipFill>
              <a:blip r:embed="rId109"/>
              <a:stretch>
                <a:fillRect/>
              </a:stretch>
            </p:blipFill>
            <p:spPr>
              <a:xfrm>
                <a:off x="5865393" y="6292713"/>
                <a:ext cx="128880" cy="126000"/>
              </a:xfrm>
              <a:prstGeom prst="rect">
                <a:avLst/>
              </a:prstGeom>
            </p:spPr>
          </p:pic>
        </mc:Fallback>
      </mc:AlternateContent>
      <p:grpSp>
        <p:nvGrpSpPr>
          <p:cNvPr id="145" name="Group 144">
            <a:extLst>
              <a:ext uri="{FF2B5EF4-FFF2-40B4-BE49-F238E27FC236}">
                <a16:creationId xmlns:a16="http://schemas.microsoft.com/office/drawing/2014/main" id="{D70E164F-8E8F-40D5-BA5E-0168E7B809A0}"/>
              </a:ext>
            </a:extLst>
          </p:cNvPr>
          <p:cNvGrpSpPr/>
          <p:nvPr/>
        </p:nvGrpSpPr>
        <p:grpSpPr>
          <a:xfrm>
            <a:off x="5066913" y="4437633"/>
            <a:ext cx="1237320" cy="1468440"/>
            <a:chOff x="5066913" y="4437633"/>
            <a:chExt cx="1237320" cy="1468440"/>
          </a:xfrm>
        </p:grpSpPr>
        <mc:AlternateContent xmlns:mc="http://schemas.openxmlformats.org/markup-compatibility/2006">
          <mc:Choice xmlns:p14="http://schemas.microsoft.com/office/powerpoint/2010/main" Requires="p14">
            <p:contentPart p14:bwMode="auto" r:id="rId110">
              <p14:nvContentPartPr>
                <p14:cNvPr id="132" name="Ink 131">
                  <a:extLst>
                    <a:ext uri="{FF2B5EF4-FFF2-40B4-BE49-F238E27FC236}">
                      <a16:creationId xmlns:a16="http://schemas.microsoft.com/office/drawing/2014/main" id="{E67038EF-F79B-4472-83AB-D12511B182F3}"/>
                    </a:ext>
                  </a:extLst>
                </p14:cNvPr>
                <p14:cNvContentPartPr/>
                <p14:nvPr/>
              </p14:nvContentPartPr>
              <p14:xfrm>
                <a:off x="5777553" y="5636433"/>
                <a:ext cx="278640" cy="269640"/>
              </p14:xfrm>
            </p:contentPart>
          </mc:Choice>
          <mc:Fallback>
            <p:pic>
              <p:nvPicPr>
                <p:cNvPr id="132" name="Ink 131">
                  <a:extLst>
                    <a:ext uri="{FF2B5EF4-FFF2-40B4-BE49-F238E27FC236}">
                      <a16:creationId xmlns:a16="http://schemas.microsoft.com/office/drawing/2014/main" id="{E67038EF-F79B-4472-83AB-D12511B182F3}"/>
                    </a:ext>
                  </a:extLst>
                </p:cNvPr>
                <p:cNvPicPr/>
                <p:nvPr/>
              </p:nvPicPr>
              <p:blipFill>
                <a:blip r:embed="rId111"/>
                <a:stretch>
                  <a:fillRect/>
                </a:stretch>
              </p:blipFill>
              <p:spPr>
                <a:xfrm>
                  <a:off x="5768913" y="5627793"/>
                  <a:ext cx="29628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34" name="Ink 133">
                  <a:extLst>
                    <a:ext uri="{FF2B5EF4-FFF2-40B4-BE49-F238E27FC236}">
                      <a16:creationId xmlns:a16="http://schemas.microsoft.com/office/drawing/2014/main" id="{6333D840-0340-4489-9534-FE104F0294A0}"/>
                    </a:ext>
                  </a:extLst>
                </p14:cNvPr>
                <p14:cNvContentPartPr/>
                <p14:nvPr/>
              </p14:nvContentPartPr>
              <p14:xfrm>
                <a:off x="5481993" y="5334753"/>
                <a:ext cx="9720" cy="217440"/>
              </p14:xfrm>
            </p:contentPart>
          </mc:Choice>
          <mc:Fallback>
            <p:pic>
              <p:nvPicPr>
                <p:cNvPr id="134" name="Ink 133">
                  <a:extLst>
                    <a:ext uri="{FF2B5EF4-FFF2-40B4-BE49-F238E27FC236}">
                      <a16:creationId xmlns:a16="http://schemas.microsoft.com/office/drawing/2014/main" id="{6333D840-0340-4489-9534-FE104F0294A0}"/>
                    </a:ext>
                  </a:extLst>
                </p:cNvPr>
                <p:cNvPicPr/>
                <p:nvPr/>
              </p:nvPicPr>
              <p:blipFill>
                <a:blip r:embed="rId113"/>
                <a:stretch>
                  <a:fillRect/>
                </a:stretch>
              </p:blipFill>
              <p:spPr>
                <a:xfrm>
                  <a:off x="5472993" y="5325753"/>
                  <a:ext cx="2736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35" name="Ink 134">
                  <a:extLst>
                    <a:ext uri="{FF2B5EF4-FFF2-40B4-BE49-F238E27FC236}">
                      <a16:creationId xmlns:a16="http://schemas.microsoft.com/office/drawing/2014/main" id="{E7DBA7D4-A7EF-43C8-8AB9-268BF15D5748}"/>
                    </a:ext>
                  </a:extLst>
                </p14:cNvPr>
                <p14:cNvContentPartPr/>
                <p14:nvPr/>
              </p14:nvContentPartPr>
              <p14:xfrm>
                <a:off x="5488473" y="5335833"/>
                <a:ext cx="183240" cy="109440"/>
              </p14:xfrm>
            </p:contentPart>
          </mc:Choice>
          <mc:Fallback>
            <p:pic>
              <p:nvPicPr>
                <p:cNvPr id="135" name="Ink 134">
                  <a:extLst>
                    <a:ext uri="{FF2B5EF4-FFF2-40B4-BE49-F238E27FC236}">
                      <a16:creationId xmlns:a16="http://schemas.microsoft.com/office/drawing/2014/main" id="{E7DBA7D4-A7EF-43C8-8AB9-268BF15D5748}"/>
                    </a:ext>
                  </a:extLst>
                </p:cNvPr>
                <p:cNvPicPr/>
                <p:nvPr/>
              </p:nvPicPr>
              <p:blipFill>
                <a:blip r:embed="rId115"/>
                <a:stretch>
                  <a:fillRect/>
                </a:stretch>
              </p:blipFill>
              <p:spPr>
                <a:xfrm>
                  <a:off x="5479833" y="5326833"/>
                  <a:ext cx="2008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36" name="Ink 135">
                  <a:extLst>
                    <a:ext uri="{FF2B5EF4-FFF2-40B4-BE49-F238E27FC236}">
                      <a16:creationId xmlns:a16="http://schemas.microsoft.com/office/drawing/2014/main" id="{38DCF568-5B90-4583-B341-2AD7EFDE15C9}"/>
                    </a:ext>
                  </a:extLst>
                </p14:cNvPr>
                <p14:cNvContentPartPr/>
                <p14:nvPr/>
              </p14:nvContentPartPr>
              <p14:xfrm>
                <a:off x="5679273" y="5142153"/>
                <a:ext cx="1440" cy="262800"/>
              </p14:xfrm>
            </p:contentPart>
          </mc:Choice>
          <mc:Fallback>
            <p:pic>
              <p:nvPicPr>
                <p:cNvPr id="136" name="Ink 135">
                  <a:extLst>
                    <a:ext uri="{FF2B5EF4-FFF2-40B4-BE49-F238E27FC236}">
                      <a16:creationId xmlns:a16="http://schemas.microsoft.com/office/drawing/2014/main" id="{38DCF568-5B90-4583-B341-2AD7EFDE15C9}"/>
                    </a:ext>
                  </a:extLst>
                </p:cNvPr>
                <p:cNvPicPr/>
                <p:nvPr/>
              </p:nvPicPr>
              <p:blipFill>
                <a:blip r:embed="rId117"/>
                <a:stretch>
                  <a:fillRect/>
                </a:stretch>
              </p:blipFill>
              <p:spPr>
                <a:xfrm>
                  <a:off x="5670273" y="5133153"/>
                  <a:ext cx="1908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37" name="Ink 136">
                  <a:extLst>
                    <a:ext uri="{FF2B5EF4-FFF2-40B4-BE49-F238E27FC236}">
                      <a16:creationId xmlns:a16="http://schemas.microsoft.com/office/drawing/2014/main" id="{7E6C800F-BCBB-49F3-A7F8-BA33D266B576}"/>
                    </a:ext>
                  </a:extLst>
                </p14:cNvPr>
                <p14:cNvContentPartPr/>
                <p14:nvPr/>
              </p14:nvContentPartPr>
              <p14:xfrm>
                <a:off x="5795913" y="5200473"/>
                <a:ext cx="226800" cy="73080"/>
              </p14:xfrm>
            </p:contentPart>
          </mc:Choice>
          <mc:Fallback>
            <p:pic>
              <p:nvPicPr>
                <p:cNvPr id="137" name="Ink 136">
                  <a:extLst>
                    <a:ext uri="{FF2B5EF4-FFF2-40B4-BE49-F238E27FC236}">
                      <a16:creationId xmlns:a16="http://schemas.microsoft.com/office/drawing/2014/main" id="{7E6C800F-BCBB-49F3-A7F8-BA33D266B576}"/>
                    </a:ext>
                  </a:extLst>
                </p:cNvPr>
                <p:cNvPicPr/>
                <p:nvPr/>
              </p:nvPicPr>
              <p:blipFill>
                <a:blip r:embed="rId119"/>
                <a:stretch>
                  <a:fillRect/>
                </a:stretch>
              </p:blipFill>
              <p:spPr>
                <a:xfrm>
                  <a:off x="5786913" y="5191833"/>
                  <a:ext cx="2444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38" name="Ink 137">
                  <a:extLst>
                    <a:ext uri="{FF2B5EF4-FFF2-40B4-BE49-F238E27FC236}">
                      <a16:creationId xmlns:a16="http://schemas.microsoft.com/office/drawing/2014/main" id="{EF754BF9-4505-4211-94A4-96444A64FA13}"/>
                    </a:ext>
                  </a:extLst>
                </p14:cNvPr>
                <p14:cNvContentPartPr/>
                <p14:nvPr/>
              </p14:nvContentPartPr>
              <p14:xfrm>
                <a:off x="6140073" y="4967553"/>
                <a:ext cx="3600" cy="254520"/>
              </p14:xfrm>
            </p:contentPart>
          </mc:Choice>
          <mc:Fallback>
            <p:pic>
              <p:nvPicPr>
                <p:cNvPr id="138" name="Ink 137">
                  <a:extLst>
                    <a:ext uri="{FF2B5EF4-FFF2-40B4-BE49-F238E27FC236}">
                      <a16:creationId xmlns:a16="http://schemas.microsoft.com/office/drawing/2014/main" id="{EF754BF9-4505-4211-94A4-96444A64FA13}"/>
                    </a:ext>
                  </a:extLst>
                </p:cNvPr>
                <p:cNvPicPr/>
                <p:nvPr/>
              </p:nvPicPr>
              <p:blipFill>
                <a:blip r:embed="rId121"/>
                <a:stretch>
                  <a:fillRect/>
                </a:stretch>
              </p:blipFill>
              <p:spPr>
                <a:xfrm>
                  <a:off x="6131433" y="4958553"/>
                  <a:ext cx="2124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39" name="Ink 138">
                  <a:extLst>
                    <a:ext uri="{FF2B5EF4-FFF2-40B4-BE49-F238E27FC236}">
                      <a16:creationId xmlns:a16="http://schemas.microsoft.com/office/drawing/2014/main" id="{DB49573A-7361-4A4A-AAA9-927C3DF28189}"/>
                    </a:ext>
                  </a:extLst>
                </p14:cNvPr>
                <p14:cNvContentPartPr/>
                <p14:nvPr/>
              </p14:nvContentPartPr>
              <p14:xfrm>
                <a:off x="6129993" y="5034873"/>
                <a:ext cx="157320" cy="78120"/>
              </p14:xfrm>
            </p:contentPart>
          </mc:Choice>
          <mc:Fallback>
            <p:pic>
              <p:nvPicPr>
                <p:cNvPr id="139" name="Ink 138">
                  <a:extLst>
                    <a:ext uri="{FF2B5EF4-FFF2-40B4-BE49-F238E27FC236}">
                      <a16:creationId xmlns:a16="http://schemas.microsoft.com/office/drawing/2014/main" id="{DB49573A-7361-4A4A-AAA9-927C3DF28189}"/>
                    </a:ext>
                  </a:extLst>
                </p:cNvPr>
                <p:cNvPicPr/>
                <p:nvPr/>
              </p:nvPicPr>
              <p:blipFill>
                <a:blip r:embed="rId123"/>
                <a:stretch>
                  <a:fillRect/>
                </a:stretch>
              </p:blipFill>
              <p:spPr>
                <a:xfrm>
                  <a:off x="6121353" y="5026233"/>
                  <a:ext cx="1749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40" name="Ink 139">
                  <a:extLst>
                    <a:ext uri="{FF2B5EF4-FFF2-40B4-BE49-F238E27FC236}">
                      <a16:creationId xmlns:a16="http://schemas.microsoft.com/office/drawing/2014/main" id="{505F0918-6128-40ED-803C-9BE34D963071}"/>
                    </a:ext>
                  </a:extLst>
                </p14:cNvPr>
                <p14:cNvContentPartPr/>
                <p14:nvPr/>
              </p14:nvContentPartPr>
              <p14:xfrm>
                <a:off x="6294873" y="4985553"/>
                <a:ext cx="9360" cy="211320"/>
              </p14:xfrm>
            </p:contentPart>
          </mc:Choice>
          <mc:Fallback>
            <p:pic>
              <p:nvPicPr>
                <p:cNvPr id="140" name="Ink 139">
                  <a:extLst>
                    <a:ext uri="{FF2B5EF4-FFF2-40B4-BE49-F238E27FC236}">
                      <a16:creationId xmlns:a16="http://schemas.microsoft.com/office/drawing/2014/main" id="{505F0918-6128-40ED-803C-9BE34D963071}"/>
                    </a:ext>
                  </a:extLst>
                </p:cNvPr>
                <p:cNvPicPr/>
                <p:nvPr/>
              </p:nvPicPr>
              <p:blipFill>
                <a:blip r:embed="rId125"/>
                <a:stretch>
                  <a:fillRect/>
                </a:stretch>
              </p:blipFill>
              <p:spPr>
                <a:xfrm>
                  <a:off x="6285873" y="4976913"/>
                  <a:ext cx="2700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41" name="Ink 140">
                  <a:extLst>
                    <a:ext uri="{FF2B5EF4-FFF2-40B4-BE49-F238E27FC236}">
                      <a16:creationId xmlns:a16="http://schemas.microsoft.com/office/drawing/2014/main" id="{3ED550E9-D469-46C8-9833-A2A3FBBE24C6}"/>
                    </a:ext>
                  </a:extLst>
                </p14:cNvPr>
                <p14:cNvContentPartPr/>
                <p14:nvPr/>
              </p14:nvContentPartPr>
              <p14:xfrm>
                <a:off x="5358513" y="4775673"/>
                <a:ext cx="103680" cy="302040"/>
              </p14:xfrm>
            </p:contentPart>
          </mc:Choice>
          <mc:Fallback>
            <p:pic>
              <p:nvPicPr>
                <p:cNvPr id="141" name="Ink 140">
                  <a:extLst>
                    <a:ext uri="{FF2B5EF4-FFF2-40B4-BE49-F238E27FC236}">
                      <a16:creationId xmlns:a16="http://schemas.microsoft.com/office/drawing/2014/main" id="{3ED550E9-D469-46C8-9833-A2A3FBBE24C6}"/>
                    </a:ext>
                  </a:extLst>
                </p:cNvPr>
                <p:cNvPicPr/>
                <p:nvPr/>
              </p:nvPicPr>
              <p:blipFill>
                <a:blip r:embed="rId127"/>
                <a:stretch>
                  <a:fillRect/>
                </a:stretch>
              </p:blipFill>
              <p:spPr>
                <a:xfrm>
                  <a:off x="5349873" y="4767033"/>
                  <a:ext cx="12132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42" name="Ink 141">
                  <a:extLst>
                    <a:ext uri="{FF2B5EF4-FFF2-40B4-BE49-F238E27FC236}">
                      <a16:creationId xmlns:a16="http://schemas.microsoft.com/office/drawing/2014/main" id="{1DB367F6-4575-4095-B415-BFA4C20AB970}"/>
                    </a:ext>
                  </a:extLst>
                </p14:cNvPr>
                <p14:cNvContentPartPr/>
                <p14:nvPr/>
              </p14:nvContentPartPr>
              <p14:xfrm>
                <a:off x="5150073" y="4761633"/>
                <a:ext cx="263880" cy="96120"/>
              </p14:xfrm>
            </p:contentPart>
          </mc:Choice>
          <mc:Fallback>
            <p:pic>
              <p:nvPicPr>
                <p:cNvPr id="142" name="Ink 141">
                  <a:extLst>
                    <a:ext uri="{FF2B5EF4-FFF2-40B4-BE49-F238E27FC236}">
                      <a16:creationId xmlns:a16="http://schemas.microsoft.com/office/drawing/2014/main" id="{1DB367F6-4575-4095-B415-BFA4C20AB970}"/>
                    </a:ext>
                  </a:extLst>
                </p:cNvPr>
                <p:cNvPicPr/>
                <p:nvPr/>
              </p:nvPicPr>
              <p:blipFill>
                <a:blip r:embed="rId129"/>
                <a:stretch>
                  <a:fillRect/>
                </a:stretch>
              </p:blipFill>
              <p:spPr>
                <a:xfrm>
                  <a:off x="5141073" y="4752633"/>
                  <a:ext cx="2815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43" name="Ink 142">
                  <a:extLst>
                    <a:ext uri="{FF2B5EF4-FFF2-40B4-BE49-F238E27FC236}">
                      <a16:creationId xmlns:a16="http://schemas.microsoft.com/office/drawing/2014/main" id="{A9470FC0-FDA2-4A5C-8E3B-1595DDE730DE}"/>
                    </a:ext>
                  </a:extLst>
                </p14:cNvPr>
                <p14:cNvContentPartPr/>
                <p14:nvPr/>
              </p14:nvContentPartPr>
              <p14:xfrm>
                <a:off x="5366433" y="4437633"/>
                <a:ext cx="101160" cy="291960"/>
              </p14:xfrm>
            </p:contentPart>
          </mc:Choice>
          <mc:Fallback>
            <p:pic>
              <p:nvPicPr>
                <p:cNvPr id="143" name="Ink 142">
                  <a:extLst>
                    <a:ext uri="{FF2B5EF4-FFF2-40B4-BE49-F238E27FC236}">
                      <a16:creationId xmlns:a16="http://schemas.microsoft.com/office/drawing/2014/main" id="{A9470FC0-FDA2-4A5C-8E3B-1595DDE730DE}"/>
                    </a:ext>
                  </a:extLst>
                </p:cNvPr>
                <p:cNvPicPr/>
                <p:nvPr/>
              </p:nvPicPr>
              <p:blipFill>
                <a:blip r:embed="rId131"/>
                <a:stretch>
                  <a:fillRect/>
                </a:stretch>
              </p:blipFill>
              <p:spPr>
                <a:xfrm>
                  <a:off x="5357433" y="4428633"/>
                  <a:ext cx="11880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44" name="Ink 143">
                  <a:extLst>
                    <a:ext uri="{FF2B5EF4-FFF2-40B4-BE49-F238E27FC236}">
                      <a16:creationId xmlns:a16="http://schemas.microsoft.com/office/drawing/2014/main" id="{487E5FBC-151F-4D56-81FF-D21787574DB7}"/>
                    </a:ext>
                  </a:extLst>
                </p14:cNvPr>
                <p14:cNvContentPartPr/>
                <p14:nvPr/>
              </p14:nvContentPartPr>
              <p14:xfrm>
                <a:off x="5066913" y="4524393"/>
                <a:ext cx="115920" cy="274680"/>
              </p14:xfrm>
            </p:contentPart>
          </mc:Choice>
          <mc:Fallback>
            <p:pic>
              <p:nvPicPr>
                <p:cNvPr id="144" name="Ink 143">
                  <a:extLst>
                    <a:ext uri="{FF2B5EF4-FFF2-40B4-BE49-F238E27FC236}">
                      <a16:creationId xmlns:a16="http://schemas.microsoft.com/office/drawing/2014/main" id="{487E5FBC-151F-4D56-81FF-D21787574DB7}"/>
                    </a:ext>
                  </a:extLst>
                </p:cNvPr>
                <p:cNvPicPr/>
                <p:nvPr/>
              </p:nvPicPr>
              <p:blipFill>
                <a:blip r:embed="rId133"/>
                <a:stretch>
                  <a:fillRect/>
                </a:stretch>
              </p:blipFill>
              <p:spPr>
                <a:xfrm>
                  <a:off x="5058273" y="4515753"/>
                  <a:ext cx="133560" cy="292320"/>
                </a:xfrm>
                <a:prstGeom prst="rect">
                  <a:avLst/>
                </a:prstGeom>
              </p:spPr>
            </p:pic>
          </mc:Fallback>
        </mc:AlternateContent>
      </p:grpSp>
      <p:grpSp>
        <p:nvGrpSpPr>
          <p:cNvPr id="149" name="Group 148">
            <a:extLst>
              <a:ext uri="{FF2B5EF4-FFF2-40B4-BE49-F238E27FC236}">
                <a16:creationId xmlns:a16="http://schemas.microsoft.com/office/drawing/2014/main" id="{7EF7BB82-1694-4A31-B730-282576A3EA24}"/>
              </a:ext>
            </a:extLst>
          </p:cNvPr>
          <p:cNvGrpSpPr/>
          <p:nvPr/>
        </p:nvGrpSpPr>
        <p:grpSpPr>
          <a:xfrm>
            <a:off x="6891393" y="1589673"/>
            <a:ext cx="453240" cy="379080"/>
            <a:chOff x="6891393" y="1589673"/>
            <a:chExt cx="453240" cy="379080"/>
          </a:xfrm>
        </p:grpSpPr>
        <mc:AlternateContent xmlns:mc="http://schemas.openxmlformats.org/markup-compatibility/2006">
          <mc:Choice xmlns:p14="http://schemas.microsoft.com/office/powerpoint/2010/main" Requires="p14">
            <p:contentPart p14:bwMode="auto" r:id="rId134">
              <p14:nvContentPartPr>
                <p14:cNvPr id="146" name="Ink 145">
                  <a:extLst>
                    <a:ext uri="{FF2B5EF4-FFF2-40B4-BE49-F238E27FC236}">
                      <a16:creationId xmlns:a16="http://schemas.microsoft.com/office/drawing/2014/main" id="{26CA959C-C409-4730-BC90-1B9DB030B402}"/>
                    </a:ext>
                  </a:extLst>
                </p14:cNvPr>
                <p14:cNvContentPartPr/>
                <p14:nvPr/>
              </p14:nvContentPartPr>
              <p14:xfrm>
                <a:off x="7244553" y="1704153"/>
                <a:ext cx="100080" cy="260280"/>
              </p14:xfrm>
            </p:contentPart>
          </mc:Choice>
          <mc:Fallback>
            <p:pic>
              <p:nvPicPr>
                <p:cNvPr id="146" name="Ink 145">
                  <a:extLst>
                    <a:ext uri="{FF2B5EF4-FFF2-40B4-BE49-F238E27FC236}">
                      <a16:creationId xmlns:a16="http://schemas.microsoft.com/office/drawing/2014/main" id="{26CA959C-C409-4730-BC90-1B9DB030B402}"/>
                    </a:ext>
                  </a:extLst>
                </p:cNvPr>
                <p:cNvPicPr/>
                <p:nvPr/>
              </p:nvPicPr>
              <p:blipFill>
                <a:blip r:embed="rId135"/>
                <a:stretch>
                  <a:fillRect/>
                </a:stretch>
              </p:blipFill>
              <p:spPr>
                <a:xfrm>
                  <a:off x="7235913" y="1695513"/>
                  <a:ext cx="11772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47" name="Ink 146">
                  <a:extLst>
                    <a:ext uri="{FF2B5EF4-FFF2-40B4-BE49-F238E27FC236}">
                      <a16:creationId xmlns:a16="http://schemas.microsoft.com/office/drawing/2014/main" id="{DA6B9EC8-85C8-42DF-9E71-856366EC5C4B}"/>
                    </a:ext>
                  </a:extLst>
                </p14:cNvPr>
                <p14:cNvContentPartPr/>
                <p14:nvPr/>
              </p14:nvContentPartPr>
              <p14:xfrm>
                <a:off x="7084353" y="1589673"/>
                <a:ext cx="217800" cy="77040"/>
              </p14:xfrm>
            </p:contentPart>
          </mc:Choice>
          <mc:Fallback>
            <p:pic>
              <p:nvPicPr>
                <p:cNvPr id="147" name="Ink 146">
                  <a:extLst>
                    <a:ext uri="{FF2B5EF4-FFF2-40B4-BE49-F238E27FC236}">
                      <a16:creationId xmlns:a16="http://schemas.microsoft.com/office/drawing/2014/main" id="{DA6B9EC8-85C8-42DF-9E71-856366EC5C4B}"/>
                    </a:ext>
                  </a:extLst>
                </p:cNvPr>
                <p:cNvPicPr/>
                <p:nvPr/>
              </p:nvPicPr>
              <p:blipFill>
                <a:blip r:embed="rId137"/>
                <a:stretch>
                  <a:fillRect/>
                </a:stretch>
              </p:blipFill>
              <p:spPr>
                <a:xfrm>
                  <a:off x="7075353" y="1581033"/>
                  <a:ext cx="2354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48" name="Ink 147">
                  <a:extLst>
                    <a:ext uri="{FF2B5EF4-FFF2-40B4-BE49-F238E27FC236}">
                      <a16:creationId xmlns:a16="http://schemas.microsoft.com/office/drawing/2014/main" id="{8AE34A92-A770-4F16-91E5-3EC8CB90BE4B}"/>
                    </a:ext>
                  </a:extLst>
                </p14:cNvPr>
                <p14:cNvContentPartPr/>
                <p14:nvPr/>
              </p14:nvContentPartPr>
              <p14:xfrm>
                <a:off x="6891393" y="1879473"/>
                <a:ext cx="296280" cy="89280"/>
              </p14:xfrm>
            </p:contentPart>
          </mc:Choice>
          <mc:Fallback>
            <p:pic>
              <p:nvPicPr>
                <p:cNvPr id="148" name="Ink 147">
                  <a:extLst>
                    <a:ext uri="{FF2B5EF4-FFF2-40B4-BE49-F238E27FC236}">
                      <a16:creationId xmlns:a16="http://schemas.microsoft.com/office/drawing/2014/main" id="{8AE34A92-A770-4F16-91E5-3EC8CB90BE4B}"/>
                    </a:ext>
                  </a:extLst>
                </p:cNvPr>
                <p:cNvPicPr/>
                <p:nvPr/>
              </p:nvPicPr>
              <p:blipFill>
                <a:blip r:embed="rId139"/>
                <a:stretch>
                  <a:fillRect/>
                </a:stretch>
              </p:blipFill>
              <p:spPr>
                <a:xfrm>
                  <a:off x="6882393" y="1870473"/>
                  <a:ext cx="313920" cy="106920"/>
                </a:xfrm>
                <a:prstGeom prst="rect">
                  <a:avLst/>
                </a:prstGeom>
              </p:spPr>
            </p:pic>
          </mc:Fallback>
        </mc:AlternateContent>
      </p:grpSp>
      <p:grpSp>
        <p:nvGrpSpPr>
          <p:cNvPr id="185" name="Group 184">
            <a:extLst>
              <a:ext uri="{FF2B5EF4-FFF2-40B4-BE49-F238E27FC236}">
                <a16:creationId xmlns:a16="http://schemas.microsoft.com/office/drawing/2014/main" id="{A5330BFB-804E-4E72-BF05-F2A0AE15F70D}"/>
              </a:ext>
            </a:extLst>
          </p:cNvPr>
          <p:cNvGrpSpPr/>
          <p:nvPr/>
        </p:nvGrpSpPr>
        <p:grpSpPr>
          <a:xfrm>
            <a:off x="7704273" y="1885233"/>
            <a:ext cx="1123920" cy="532440"/>
            <a:chOff x="7704273" y="1885233"/>
            <a:chExt cx="1123920" cy="532440"/>
          </a:xfrm>
        </p:grpSpPr>
        <mc:AlternateContent xmlns:mc="http://schemas.openxmlformats.org/markup-compatibility/2006">
          <mc:Choice xmlns:p14="http://schemas.microsoft.com/office/powerpoint/2010/main" Requires="p14">
            <p:contentPart p14:bwMode="auto" r:id="rId140">
              <p14:nvContentPartPr>
                <p14:cNvPr id="60" name="Ink 59">
                  <a:extLst>
                    <a:ext uri="{FF2B5EF4-FFF2-40B4-BE49-F238E27FC236}">
                      <a16:creationId xmlns:a16="http://schemas.microsoft.com/office/drawing/2014/main" id="{69792C11-0D32-43EA-A679-51A198009C92}"/>
                    </a:ext>
                  </a:extLst>
                </p14:cNvPr>
                <p14:cNvContentPartPr/>
                <p14:nvPr/>
              </p14:nvContentPartPr>
              <p14:xfrm>
                <a:off x="8526153" y="2216433"/>
                <a:ext cx="100080" cy="201240"/>
              </p14:xfrm>
            </p:contentPart>
          </mc:Choice>
          <mc:Fallback>
            <p:pic>
              <p:nvPicPr>
                <p:cNvPr id="60" name="Ink 59">
                  <a:extLst>
                    <a:ext uri="{FF2B5EF4-FFF2-40B4-BE49-F238E27FC236}">
                      <a16:creationId xmlns:a16="http://schemas.microsoft.com/office/drawing/2014/main" id="{69792C11-0D32-43EA-A679-51A198009C92}"/>
                    </a:ext>
                  </a:extLst>
                </p:cNvPr>
                <p:cNvPicPr/>
                <p:nvPr/>
              </p:nvPicPr>
              <p:blipFill>
                <a:blip r:embed="rId141"/>
                <a:stretch>
                  <a:fillRect/>
                </a:stretch>
              </p:blipFill>
              <p:spPr>
                <a:xfrm>
                  <a:off x="8517513" y="2207793"/>
                  <a:ext cx="11772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61" name="Ink 60">
                  <a:extLst>
                    <a:ext uri="{FF2B5EF4-FFF2-40B4-BE49-F238E27FC236}">
                      <a16:creationId xmlns:a16="http://schemas.microsoft.com/office/drawing/2014/main" id="{21C0A26D-3B82-4D83-A810-BDD2F38C5455}"/>
                    </a:ext>
                  </a:extLst>
                </p14:cNvPr>
                <p14:cNvContentPartPr/>
                <p14:nvPr/>
              </p14:nvContentPartPr>
              <p14:xfrm>
                <a:off x="8603553" y="2205273"/>
                <a:ext cx="224640" cy="187920"/>
              </p14:xfrm>
            </p:contentPart>
          </mc:Choice>
          <mc:Fallback>
            <p:pic>
              <p:nvPicPr>
                <p:cNvPr id="61" name="Ink 60">
                  <a:extLst>
                    <a:ext uri="{FF2B5EF4-FFF2-40B4-BE49-F238E27FC236}">
                      <a16:creationId xmlns:a16="http://schemas.microsoft.com/office/drawing/2014/main" id="{21C0A26D-3B82-4D83-A810-BDD2F38C5455}"/>
                    </a:ext>
                  </a:extLst>
                </p:cNvPr>
                <p:cNvPicPr/>
                <p:nvPr/>
              </p:nvPicPr>
              <p:blipFill>
                <a:blip r:embed="rId143"/>
                <a:stretch>
                  <a:fillRect/>
                </a:stretch>
              </p:blipFill>
              <p:spPr>
                <a:xfrm>
                  <a:off x="8594913" y="2196633"/>
                  <a:ext cx="24228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80" name="Ink 179">
                  <a:extLst>
                    <a:ext uri="{FF2B5EF4-FFF2-40B4-BE49-F238E27FC236}">
                      <a16:creationId xmlns:a16="http://schemas.microsoft.com/office/drawing/2014/main" id="{8A282F61-0DFF-461E-A209-C5F55835C737}"/>
                    </a:ext>
                  </a:extLst>
                </p14:cNvPr>
                <p14:cNvContentPartPr/>
                <p14:nvPr/>
              </p14:nvContentPartPr>
              <p14:xfrm>
                <a:off x="7704273" y="1885233"/>
                <a:ext cx="203400" cy="244080"/>
              </p14:xfrm>
            </p:contentPart>
          </mc:Choice>
          <mc:Fallback>
            <p:pic>
              <p:nvPicPr>
                <p:cNvPr id="180" name="Ink 179">
                  <a:extLst>
                    <a:ext uri="{FF2B5EF4-FFF2-40B4-BE49-F238E27FC236}">
                      <a16:creationId xmlns:a16="http://schemas.microsoft.com/office/drawing/2014/main" id="{8A282F61-0DFF-461E-A209-C5F55835C737}"/>
                    </a:ext>
                  </a:extLst>
                </p:cNvPr>
                <p:cNvPicPr/>
                <p:nvPr/>
              </p:nvPicPr>
              <p:blipFill>
                <a:blip r:embed="rId145"/>
                <a:stretch>
                  <a:fillRect/>
                </a:stretch>
              </p:blipFill>
              <p:spPr>
                <a:xfrm>
                  <a:off x="7695633" y="1876233"/>
                  <a:ext cx="22104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84" name="Ink 183">
                  <a:extLst>
                    <a:ext uri="{FF2B5EF4-FFF2-40B4-BE49-F238E27FC236}">
                      <a16:creationId xmlns:a16="http://schemas.microsoft.com/office/drawing/2014/main" id="{EB5BE9BD-C07F-43BA-AE41-8E0E4C4A845F}"/>
                    </a:ext>
                  </a:extLst>
                </p14:cNvPr>
                <p14:cNvContentPartPr/>
                <p14:nvPr/>
              </p14:nvContentPartPr>
              <p14:xfrm>
                <a:off x="8050953" y="2137953"/>
                <a:ext cx="307440" cy="88200"/>
              </p14:xfrm>
            </p:contentPart>
          </mc:Choice>
          <mc:Fallback>
            <p:pic>
              <p:nvPicPr>
                <p:cNvPr id="184" name="Ink 183">
                  <a:extLst>
                    <a:ext uri="{FF2B5EF4-FFF2-40B4-BE49-F238E27FC236}">
                      <a16:creationId xmlns:a16="http://schemas.microsoft.com/office/drawing/2014/main" id="{EB5BE9BD-C07F-43BA-AE41-8E0E4C4A845F}"/>
                    </a:ext>
                  </a:extLst>
                </p:cNvPr>
                <p:cNvPicPr/>
                <p:nvPr/>
              </p:nvPicPr>
              <p:blipFill>
                <a:blip r:embed="rId147"/>
                <a:stretch>
                  <a:fillRect/>
                </a:stretch>
              </p:blipFill>
              <p:spPr>
                <a:xfrm>
                  <a:off x="8041953" y="2128953"/>
                  <a:ext cx="325080" cy="105840"/>
                </a:xfrm>
                <a:prstGeom prst="rect">
                  <a:avLst/>
                </a:prstGeom>
              </p:spPr>
            </p:pic>
          </mc:Fallback>
        </mc:AlternateContent>
      </p:grpSp>
      <p:grpSp>
        <p:nvGrpSpPr>
          <p:cNvPr id="189" name="Group 188">
            <a:extLst>
              <a:ext uri="{FF2B5EF4-FFF2-40B4-BE49-F238E27FC236}">
                <a16:creationId xmlns:a16="http://schemas.microsoft.com/office/drawing/2014/main" id="{F7CDCDCF-866A-4425-AD74-EF5BB4EE8F67}"/>
              </a:ext>
            </a:extLst>
          </p:cNvPr>
          <p:cNvGrpSpPr/>
          <p:nvPr/>
        </p:nvGrpSpPr>
        <p:grpSpPr>
          <a:xfrm>
            <a:off x="7878153" y="1381953"/>
            <a:ext cx="388080" cy="423000"/>
            <a:chOff x="7878153" y="1381953"/>
            <a:chExt cx="388080" cy="423000"/>
          </a:xfrm>
        </p:grpSpPr>
        <mc:AlternateContent xmlns:mc="http://schemas.openxmlformats.org/markup-compatibility/2006">
          <mc:Choice xmlns:p14="http://schemas.microsoft.com/office/powerpoint/2010/main" Requires="p14">
            <p:contentPart p14:bwMode="auto" r:id="rId148">
              <p14:nvContentPartPr>
                <p14:cNvPr id="186" name="Ink 185">
                  <a:extLst>
                    <a:ext uri="{FF2B5EF4-FFF2-40B4-BE49-F238E27FC236}">
                      <a16:creationId xmlns:a16="http://schemas.microsoft.com/office/drawing/2014/main" id="{542B06CF-C787-41BE-9568-006A119BD96A}"/>
                    </a:ext>
                  </a:extLst>
                </p14:cNvPr>
                <p14:cNvContentPartPr/>
                <p14:nvPr/>
              </p14:nvContentPartPr>
              <p14:xfrm>
                <a:off x="7878153" y="1641153"/>
                <a:ext cx="77760" cy="156600"/>
              </p14:xfrm>
            </p:contentPart>
          </mc:Choice>
          <mc:Fallback>
            <p:pic>
              <p:nvPicPr>
                <p:cNvPr id="186" name="Ink 185">
                  <a:extLst>
                    <a:ext uri="{FF2B5EF4-FFF2-40B4-BE49-F238E27FC236}">
                      <a16:creationId xmlns:a16="http://schemas.microsoft.com/office/drawing/2014/main" id="{542B06CF-C787-41BE-9568-006A119BD96A}"/>
                    </a:ext>
                  </a:extLst>
                </p:cNvPr>
                <p:cNvPicPr/>
                <p:nvPr/>
              </p:nvPicPr>
              <p:blipFill>
                <a:blip r:embed="rId149"/>
                <a:stretch>
                  <a:fillRect/>
                </a:stretch>
              </p:blipFill>
              <p:spPr>
                <a:xfrm>
                  <a:off x="7869153" y="1632513"/>
                  <a:ext cx="954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87" name="Ink 186">
                  <a:extLst>
                    <a:ext uri="{FF2B5EF4-FFF2-40B4-BE49-F238E27FC236}">
                      <a16:creationId xmlns:a16="http://schemas.microsoft.com/office/drawing/2014/main" id="{CE707EB1-80FF-416B-A158-630D79490C6F}"/>
                    </a:ext>
                  </a:extLst>
                </p14:cNvPr>
                <p14:cNvContentPartPr/>
                <p14:nvPr/>
              </p14:nvContentPartPr>
              <p14:xfrm>
                <a:off x="7960953" y="1668513"/>
                <a:ext cx="51480" cy="136440"/>
              </p14:xfrm>
            </p:contentPart>
          </mc:Choice>
          <mc:Fallback>
            <p:pic>
              <p:nvPicPr>
                <p:cNvPr id="187" name="Ink 186">
                  <a:extLst>
                    <a:ext uri="{FF2B5EF4-FFF2-40B4-BE49-F238E27FC236}">
                      <a16:creationId xmlns:a16="http://schemas.microsoft.com/office/drawing/2014/main" id="{CE707EB1-80FF-416B-A158-630D79490C6F}"/>
                    </a:ext>
                  </a:extLst>
                </p:cNvPr>
                <p:cNvPicPr/>
                <p:nvPr/>
              </p:nvPicPr>
              <p:blipFill>
                <a:blip r:embed="rId151"/>
                <a:stretch>
                  <a:fillRect/>
                </a:stretch>
              </p:blipFill>
              <p:spPr>
                <a:xfrm>
                  <a:off x="7952313" y="1659873"/>
                  <a:ext cx="691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88" name="Ink 187">
                  <a:extLst>
                    <a:ext uri="{FF2B5EF4-FFF2-40B4-BE49-F238E27FC236}">
                      <a16:creationId xmlns:a16="http://schemas.microsoft.com/office/drawing/2014/main" id="{80A8E150-03E2-4AB6-876A-07848F2E162C}"/>
                    </a:ext>
                  </a:extLst>
                </p14:cNvPr>
                <p14:cNvContentPartPr/>
                <p14:nvPr/>
              </p14:nvContentPartPr>
              <p14:xfrm>
                <a:off x="7996593" y="1381953"/>
                <a:ext cx="269640" cy="231480"/>
              </p14:xfrm>
            </p:contentPart>
          </mc:Choice>
          <mc:Fallback>
            <p:pic>
              <p:nvPicPr>
                <p:cNvPr id="188" name="Ink 187">
                  <a:extLst>
                    <a:ext uri="{FF2B5EF4-FFF2-40B4-BE49-F238E27FC236}">
                      <a16:creationId xmlns:a16="http://schemas.microsoft.com/office/drawing/2014/main" id="{80A8E150-03E2-4AB6-876A-07848F2E162C}"/>
                    </a:ext>
                  </a:extLst>
                </p:cNvPr>
                <p:cNvPicPr/>
                <p:nvPr/>
              </p:nvPicPr>
              <p:blipFill>
                <a:blip r:embed="rId153"/>
                <a:stretch>
                  <a:fillRect/>
                </a:stretch>
              </p:blipFill>
              <p:spPr>
                <a:xfrm>
                  <a:off x="7987593" y="1372953"/>
                  <a:ext cx="287280" cy="249120"/>
                </a:xfrm>
                <a:prstGeom prst="rect">
                  <a:avLst/>
                </a:prstGeom>
              </p:spPr>
            </p:pic>
          </mc:Fallback>
        </mc:AlternateContent>
      </p:grpSp>
      <p:grpSp>
        <p:nvGrpSpPr>
          <p:cNvPr id="205" name="Group 204">
            <a:extLst>
              <a:ext uri="{FF2B5EF4-FFF2-40B4-BE49-F238E27FC236}">
                <a16:creationId xmlns:a16="http://schemas.microsoft.com/office/drawing/2014/main" id="{661BD30D-853B-4296-A4FB-45F38AE8F866}"/>
              </a:ext>
            </a:extLst>
          </p:cNvPr>
          <p:cNvGrpSpPr/>
          <p:nvPr/>
        </p:nvGrpSpPr>
        <p:grpSpPr>
          <a:xfrm>
            <a:off x="8866713" y="1251633"/>
            <a:ext cx="2005560" cy="607320"/>
            <a:chOff x="8866713" y="1251633"/>
            <a:chExt cx="2005560" cy="607320"/>
          </a:xfrm>
        </p:grpSpPr>
        <mc:AlternateContent xmlns:mc="http://schemas.openxmlformats.org/markup-compatibility/2006">
          <mc:Choice xmlns:p14="http://schemas.microsoft.com/office/powerpoint/2010/main" Requires="p14">
            <p:contentPart p14:bwMode="auto" r:id="rId154">
              <p14:nvContentPartPr>
                <p14:cNvPr id="190" name="Ink 189">
                  <a:extLst>
                    <a:ext uri="{FF2B5EF4-FFF2-40B4-BE49-F238E27FC236}">
                      <a16:creationId xmlns:a16="http://schemas.microsoft.com/office/drawing/2014/main" id="{3D177592-F550-45E6-ADC1-BD2E39AA1FAC}"/>
                    </a:ext>
                  </a:extLst>
                </p14:cNvPr>
                <p14:cNvContentPartPr/>
                <p14:nvPr/>
              </p14:nvContentPartPr>
              <p14:xfrm>
                <a:off x="8965713" y="1638273"/>
                <a:ext cx="425160" cy="123480"/>
              </p14:xfrm>
            </p:contentPart>
          </mc:Choice>
          <mc:Fallback>
            <p:pic>
              <p:nvPicPr>
                <p:cNvPr id="190" name="Ink 189">
                  <a:extLst>
                    <a:ext uri="{FF2B5EF4-FFF2-40B4-BE49-F238E27FC236}">
                      <a16:creationId xmlns:a16="http://schemas.microsoft.com/office/drawing/2014/main" id="{3D177592-F550-45E6-ADC1-BD2E39AA1FAC}"/>
                    </a:ext>
                  </a:extLst>
                </p:cNvPr>
                <p:cNvPicPr/>
                <p:nvPr/>
              </p:nvPicPr>
              <p:blipFill>
                <a:blip r:embed="rId155"/>
                <a:stretch>
                  <a:fillRect/>
                </a:stretch>
              </p:blipFill>
              <p:spPr>
                <a:xfrm>
                  <a:off x="8957073" y="1629273"/>
                  <a:ext cx="4428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91" name="Ink 190">
                  <a:extLst>
                    <a:ext uri="{FF2B5EF4-FFF2-40B4-BE49-F238E27FC236}">
                      <a16:creationId xmlns:a16="http://schemas.microsoft.com/office/drawing/2014/main" id="{6BD783CC-7C07-4E87-86CD-28145CDE22A3}"/>
                    </a:ext>
                  </a:extLst>
                </p14:cNvPr>
                <p14:cNvContentPartPr/>
                <p14:nvPr/>
              </p14:nvContentPartPr>
              <p14:xfrm>
                <a:off x="8866713" y="1630353"/>
                <a:ext cx="141840" cy="228600"/>
              </p14:xfrm>
            </p:contentPart>
          </mc:Choice>
          <mc:Fallback>
            <p:pic>
              <p:nvPicPr>
                <p:cNvPr id="191" name="Ink 190">
                  <a:extLst>
                    <a:ext uri="{FF2B5EF4-FFF2-40B4-BE49-F238E27FC236}">
                      <a16:creationId xmlns:a16="http://schemas.microsoft.com/office/drawing/2014/main" id="{6BD783CC-7C07-4E87-86CD-28145CDE22A3}"/>
                    </a:ext>
                  </a:extLst>
                </p:cNvPr>
                <p:cNvPicPr/>
                <p:nvPr/>
              </p:nvPicPr>
              <p:blipFill>
                <a:blip r:embed="rId157"/>
                <a:stretch>
                  <a:fillRect/>
                </a:stretch>
              </p:blipFill>
              <p:spPr>
                <a:xfrm>
                  <a:off x="8858073" y="1621353"/>
                  <a:ext cx="15948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92" name="Ink 191">
                  <a:extLst>
                    <a:ext uri="{FF2B5EF4-FFF2-40B4-BE49-F238E27FC236}">
                      <a16:creationId xmlns:a16="http://schemas.microsoft.com/office/drawing/2014/main" id="{7A1C540C-FBDE-45D5-BC93-990687E3BA25}"/>
                    </a:ext>
                  </a:extLst>
                </p14:cNvPr>
                <p14:cNvContentPartPr/>
                <p14:nvPr/>
              </p14:nvContentPartPr>
              <p14:xfrm>
                <a:off x="9628473" y="1431273"/>
                <a:ext cx="28440" cy="308160"/>
              </p14:xfrm>
            </p:contentPart>
          </mc:Choice>
          <mc:Fallback>
            <p:pic>
              <p:nvPicPr>
                <p:cNvPr id="192" name="Ink 191">
                  <a:extLst>
                    <a:ext uri="{FF2B5EF4-FFF2-40B4-BE49-F238E27FC236}">
                      <a16:creationId xmlns:a16="http://schemas.microsoft.com/office/drawing/2014/main" id="{7A1C540C-FBDE-45D5-BC93-990687E3BA25}"/>
                    </a:ext>
                  </a:extLst>
                </p:cNvPr>
                <p:cNvPicPr/>
                <p:nvPr/>
              </p:nvPicPr>
              <p:blipFill>
                <a:blip r:embed="rId159"/>
                <a:stretch>
                  <a:fillRect/>
                </a:stretch>
              </p:blipFill>
              <p:spPr>
                <a:xfrm>
                  <a:off x="9619833" y="1422633"/>
                  <a:ext cx="4608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93" name="Ink 192">
                  <a:extLst>
                    <a:ext uri="{FF2B5EF4-FFF2-40B4-BE49-F238E27FC236}">
                      <a16:creationId xmlns:a16="http://schemas.microsoft.com/office/drawing/2014/main" id="{2FEA87A5-CCA7-418B-ADD2-2C4FFD19017C}"/>
                    </a:ext>
                  </a:extLst>
                </p14:cNvPr>
                <p14:cNvContentPartPr/>
                <p14:nvPr/>
              </p14:nvContentPartPr>
              <p14:xfrm>
                <a:off x="9596073" y="1379793"/>
                <a:ext cx="248040" cy="196200"/>
              </p14:xfrm>
            </p:contentPart>
          </mc:Choice>
          <mc:Fallback>
            <p:pic>
              <p:nvPicPr>
                <p:cNvPr id="193" name="Ink 192">
                  <a:extLst>
                    <a:ext uri="{FF2B5EF4-FFF2-40B4-BE49-F238E27FC236}">
                      <a16:creationId xmlns:a16="http://schemas.microsoft.com/office/drawing/2014/main" id="{2FEA87A5-CCA7-418B-ADD2-2C4FFD19017C}"/>
                    </a:ext>
                  </a:extLst>
                </p:cNvPr>
                <p:cNvPicPr/>
                <p:nvPr/>
              </p:nvPicPr>
              <p:blipFill>
                <a:blip r:embed="rId161"/>
                <a:stretch>
                  <a:fillRect/>
                </a:stretch>
              </p:blipFill>
              <p:spPr>
                <a:xfrm>
                  <a:off x="9587073" y="1371153"/>
                  <a:ext cx="26568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94" name="Ink 193">
                  <a:extLst>
                    <a:ext uri="{FF2B5EF4-FFF2-40B4-BE49-F238E27FC236}">
                      <a16:creationId xmlns:a16="http://schemas.microsoft.com/office/drawing/2014/main" id="{C5E804B5-4F2C-4399-8E45-86155776F56A}"/>
                    </a:ext>
                  </a:extLst>
                </p14:cNvPr>
                <p14:cNvContentPartPr/>
                <p14:nvPr/>
              </p14:nvContentPartPr>
              <p14:xfrm>
                <a:off x="9774273" y="1547193"/>
                <a:ext cx="201600" cy="188280"/>
              </p14:xfrm>
            </p:contentPart>
          </mc:Choice>
          <mc:Fallback>
            <p:pic>
              <p:nvPicPr>
                <p:cNvPr id="194" name="Ink 193">
                  <a:extLst>
                    <a:ext uri="{FF2B5EF4-FFF2-40B4-BE49-F238E27FC236}">
                      <a16:creationId xmlns:a16="http://schemas.microsoft.com/office/drawing/2014/main" id="{C5E804B5-4F2C-4399-8E45-86155776F56A}"/>
                    </a:ext>
                  </a:extLst>
                </p:cNvPr>
                <p:cNvPicPr/>
                <p:nvPr/>
              </p:nvPicPr>
              <p:blipFill>
                <a:blip r:embed="rId163"/>
                <a:stretch>
                  <a:fillRect/>
                </a:stretch>
              </p:blipFill>
              <p:spPr>
                <a:xfrm>
                  <a:off x="9765633" y="1538553"/>
                  <a:ext cx="21924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95" name="Ink 194">
                  <a:extLst>
                    <a:ext uri="{FF2B5EF4-FFF2-40B4-BE49-F238E27FC236}">
                      <a16:creationId xmlns:a16="http://schemas.microsoft.com/office/drawing/2014/main" id="{3555611D-5477-4260-AA17-E32A4F4C32B7}"/>
                    </a:ext>
                  </a:extLst>
                </p14:cNvPr>
                <p14:cNvContentPartPr/>
                <p14:nvPr/>
              </p14:nvContentPartPr>
              <p14:xfrm>
                <a:off x="10009713" y="1552593"/>
                <a:ext cx="162000" cy="238680"/>
              </p14:xfrm>
            </p:contentPart>
          </mc:Choice>
          <mc:Fallback>
            <p:pic>
              <p:nvPicPr>
                <p:cNvPr id="195" name="Ink 194">
                  <a:extLst>
                    <a:ext uri="{FF2B5EF4-FFF2-40B4-BE49-F238E27FC236}">
                      <a16:creationId xmlns:a16="http://schemas.microsoft.com/office/drawing/2014/main" id="{3555611D-5477-4260-AA17-E32A4F4C32B7}"/>
                    </a:ext>
                  </a:extLst>
                </p:cNvPr>
                <p:cNvPicPr/>
                <p:nvPr/>
              </p:nvPicPr>
              <p:blipFill>
                <a:blip r:embed="rId165"/>
                <a:stretch>
                  <a:fillRect/>
                </a:stretch>
              </p:blipFill>
              <p:spPr>
                <a:xfrm>
                  <a:off x="10001073" y="1543593"/>
                  <a:ext cx="17964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96" name="Ink 195">
                  <a:extLst>
                    <a:ext uri="{FF2B5EF4-FFF2-40B4-BE49-F238E27FC236}">
                      <a16:creationId xmlns:a16="http://schemas.microsoft.com/office/drawing/2014/main" id="{2B1BC9C9-E47A-45E8-A4F7-F68495AA11AD}"/>
                    </a:ext>
                  </a:extLst>
                </p14:cNvPr>
                <p14:cNvContentPartPr/>
                <p14:nvPr/>
              </p14:nvContentPartPr>
              <p14:xfrm>
                <a:off x="10255233" y="1386993"/>
                <a:ext cx="14760" cy="320400"/>
              </p14:xfrm>
            </p:contentPart>
          </mc:Choice>
          <mc:Fallback>
            <p:pic>
              <p:nvPicPr>
                <p:cNvPr id="196" name="Ink 195">
                  <a:extLst>
                    <a:ext uri="{FF2B5EF4-FFF2-40B4-BE49-F238E27FC236}">
                      <a16:creationId xmlns:a16="http://schemas.microsoft.com/office/drawing/2014/main" id="{2B1BC9C9-E47A-45E8-A4F7-F68495AA11AD}"/>
                    </a:ext>
                  </a:extLst>
                </p:cNvPr>
                <p:cNvPicPr/>
                <p:nvPr/>
              </p:nvPicPr>
              <p:blipFill>
                <a:blip r:embed="rId167"/>
                <a:stretch>
                  <a:fillRect/>
                </a:stretch>
              </p:blipFill>
              <p:spPr>
                <a:xfrm>
                  <a:off x="10246593" y="1377993"/>
                  <a:ext cx="32400" cy="3380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97" name="Ink 196">
                  <a:extLst>
                    <a:ext uri="{FF2B5EF4-FFF2-40B4-BE49-F238E27FC236}">
                      <a16:creationId xmlns:a16="http://schemas.microsoft.com/office/drawing/2014/main" id="{65850B58-72D0-409A-ADAD-169CC86251A0}"/>
                    </a:ext>
                  </a:extLst>
                </p14:cNvPr>
                <p14:cNvContentPartPr/>
                <p14:nvPr/>
              </p14:nvContentPartPr>
              <p14:xfrm>
                <a:off x="10186833" y="1556553"/>
                <a:ext cx="250560" cy="114120"/>
              </p14:xfrm>
            </p:contentPart>
          </mc:Choice>
          <mc:Fallback>
            <p:pic>
              <p:nvPicPr>
                <p:cNvPr id="197" name="Ink 196">
                  <a:extLst>
                    <a:ext uri="{FF2B5EF4-FFF2-40B4-BE49-F238E27FC236}">
                      <a16:creationId xmlns:a16="http://schemas.microsoft.com/office/drawing/2014/main" id="{65850B58-72D0-409A-ADAD-169CC86251A0}"/>
                    </a:ext>
                  </a:extLst>
                </p:cNvPr>
                <p:cNvPicPr/>
                <p:nvPr/>
              </p:nvPicPr>
              <p:blipFill>
                <a:blip r:embed="rId169"/>
                <a:stretch>
                  <a:fillRect/>
                </a:stretch>
              </p:blipFill>
              <p:spPr>
                <a:xfrm>
                  <a:off x="10178193" y="1547913"/>
                  <a:ext cx="2682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98" name="Ink 197">
                  <a:extLst>
                    <a:ext uri="{FF2B5EF4-FFF2-40B4-BE49-F238E27FC236}">
                      <a16:creationId xmlns:a16="http://schemas.microsoft.com/office/drawing/2014/main" id="{CA4EE784-2640-4320-B3C5-7D22AD539702}"/>
                    </a:ext>
                  </a:extLst>
                </p14:cNvPr>
                <p14:cNvContentPartPr/>
                <p14:nvPr/>
              </p14:nvContentPartPr>
              <p14:xfrm>
                <a:off x="10419033" y="1428393"/>
                <a:ext cx="360" cy="360"/>
              </p14:xfrm>
            </p:contentPart>
          </mc:Choice>
          <mc:Fallback>
            <p:pic>
              <p:nvPicPr>
                <p:cNvPr id="198" name="Ink 197">
                  <a:extLst>
                    <a:ext uri="{FF2B5EF4-FFF2-40B4-BE49-F238E27FC236}">
                      <a16:creationId xmlns:a16="http://schemas.microsoft.com/office/drawing/2014/main" id="{CA4EE784-2640-4320-B3C5-7D22AD539702}"/>
                    </a:ext>
                  </a:extLst>
                </p:cNvPr>
                <p:cNvPicPr/>
                <p:nvPr/>
              </p:nvPicPr>
              <p:blipFill>
                <a:blip r:embed="rId171"/>
                <a:stretch>
                  <a:fillRect/>
                </a:stretch>
              </p:blipFill>
              <p:spPr>
                <a:xfrm>
                  <a:off x="10410393" y="1419393"/>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99" name="Ink 198">
                  <a:extLst>
                    <a:ext uri="{FF2B5EF4-FFF2-40B4-BE49-F238E27FC236}">
                      <a16:creationId xmlns:a16="http://schemas.microsoft.com/office/drawing/2014/main" id="{35522C4C-191F-493A-9841-A9A69E764CE3}"/>
                    </a:ext>
                  </a:extLst>
                </p14:cNvPr>
                <p14:cNvContentPartPr/>
                <p14:nvPr/>
              </p14:nvContentPartPr>
              <p14:xfrm>
                <a:off x="10443873" y="1399953"/>
                <a:ext cx="192960" cy="299160"/>
              </p14:xfrm>
            </p:contentPart>
          </mc:Choice>
          <mc:Fallback>
            <p:pic>
              <p:nvPicPr>
                <p:cNvPr id="199" name="Ink 198">
                  <a:extLst>
                    <a:ext uri="{FF2B5EF4-FFF2-40B4-BE49-F238E27FC236}">
                      <a16:creationId xmlns:a16="http://schemas.microsoft.com/office/drawing/2014/main" id="{35522C4C-191F-493A-9841-A9A69E764CE3}"/>
                    </a:ext>
                  </a:extLst>
                </p:cNvPr>
                <p:cNvPicPr/>
                <p:nvPr/>
              </p:nvPicPr>
              <p:blipFill>
                <a:blip r:embed="rId173"/>
                <a:stretch>
                  <a:fillRect/>
                </a:stretch>
              </p:blipFill>
              <p:spPr>
                <a:xfrm>
                  <a:off x="10434873" y="1391313"/>
                  <a:ext cx="21060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200" name="Ink 199">
                  <a:extLst>
                    <a:ext uri="{FF2B5EF4-FFF2-40B4-BE49-F238E27FC236}">
                      <a16:creationId xmlns:a16="http://schemas.microsoft.com/office/drawing/2014/main" id="{E438EB1C-60BD-4B9A-8265-47FF2626997B}"/>
                    </a:ext>
                  </a:extLst>
                </p14:cNvPr>
                <p14:cNvContentPartPr/>
                <p14:nvPr/>
              </p14:nvContentPartPr>
              <p14:xfrm>
                <a:off x="10642233" y="1527393"/>
                <a:ext cx="205920" cy="187920"/>
              </p14:xfrm>
            </p:contentPart>
          </mc:Choice>
          <mc:Fallback>
            <p:pic>
              <p:nvPicPr>
                <p:cNvPr id="200" name="Ink 199">
                  <a:extLst>
                    <a:ext uri="{FF2B5EF4-FFF2-40B4-BE49-F238E27FC236}">
                      <a16:creationId xmlns:a16="http://schemas.microsoft.com/office/drawing/2014/main" id="{E438EB1C-60BD-4B9A-8265-47FF2626997B}"/>
                    </a:ext>
                  </a:extLst>
                </p:cNvPr>
                <p:cNvPicPr/>
                <p:nvPr/>
              </p:nvPicPr>
              <p:blipFill>
                <a:blip r:embed="rId175"/>
                <a:stretch>
                  <a:fillRect/>
                </a:stretch>
              </p:blipFill>
              <p:spPr>
                <a:xfrm>
                  <a:off x="10633233" y="1518393"/>
                  <a:ext cx="22356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203" name="Ink 202">
                  <a:extLst>
                    <a:ext uri="{FF2B5EF4-FFF2-40B4-BE49-F238E27FC236}">
                      <a16:creationId xmlns:a16="http://schemas.microsoft.com/office/drawing/2014/main" id="{648A4F9A-62D4-4A7B-8B94-3C3026740754}"/>
                    </a:ext>
                  </a:extLst>
                </p14:cNvPr>
                <p14:cNvContentPartPr/>
                <p14:nvPr/>
              </p14:nvContentPartPr>
              <p14:xfrm>
                <a:off x="9502833" y="1276113"/>
                <a:ext cx="59760" cy="63000"/>
              </p14:xfrm>
            </p:contentPart>
          </mc:Choice>
          <mc:Fallback>
            <p:pic>
              <p:nvPicPr>
                <p:cNvPr id="203" name="Ink 202">
                  <a:extLst>
                    <a:ext uri="{FF2B5EF4-FFF2-40B4-BE49-F238E27FC236}">
                      <a16:creationId xmlns:a16="http://schemas.microsoft.com/office/drawing/2014/main" id="{648A4F9A-62D4-4A7B-8B94-3C3026740754}"/>
                    </a:ext>
                  </a:extLst>
                </p:cNvPr>
                <p:cNvPicPr/>
                <p:nvPr/>
              </p:nvPicPr>
              <p:blipFill>
                <a:blip r:embed="rId177"/>
                <a:stretch>
                  <a:fillRect/>
                </a:stretch>
              </p:blipFill>
              <p:spPr>
                <a:xfrm>
                  <a:off x="9494193" y="1267113"/>
                  <a:ext cx="774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204" name="Ink 203">
                  <a:extLst>
                    <a:ext uri="{FF2B5EF4-FFF2-40B4-BE49-F238E27FC236}">
                      <a16:creationId xmlns:a16="http://schemas.microsoft.com/office/drawing/2014/main" id="{FC48E426-3A33-4C42-ACA7-A7D0C166C36F}"/>
                    </a:ext>
                  </a:extLst>
                </p14:cNvPr>
                <p14:cNvContentPartPr/>
                <p14:nvPr/>
              </p14:nvContentPartPr>
              <p14:xfrm>
                <a:off x="10839513" y="1251633"/>
                <a:ext cx="32760" cy="72000"/>
              </p14:xfrm>
            </p:contentPart>
          </mc:Choice>
          <mc:Fallback>
            <p:pic>
              <p:nvPicPr>
                <p:cNvPr id="204" name="Ink 203">
                  <a:extLst>
                    <a:ext uri="{FF2B5EF4-FFF2-40B4-BE49-F238E27FC236}">
                      <a16:creationId xmlns:a16="http://schemas.microsoft.com/office/drawing/2014/main" id="{FC48E426-3A33-4C42-ACA7-A7D0C166C36F}"/>
                    </a:ext>
                  </a:extLst>
                </p:cNvPr>
                <p:cNvPicPr/>
                <p:nvPr/>
              </p:nvPicPr>
              <p:blipFill>
                <a:blip r:embed="rId179"/>
                <a:stretch>
                  <a:fillRect/>
                </a:stretch>
              </p:blipFill>
              <p:spPr>
                <a:xfrm>
                  <a:off x="10830873" y="1242993"/>
                  <a:ext cx="50400" cy="89640"/>
                </a:xfrm>
                <a:prstGeom prst="rect">
                  <a:avLst/>
                </a:prstGeom>
              </p:spPr>
            </p:pic>
          </mc:Fallback>
        </mc:AlternateContent>
      </p:grpSp>
      <p:grpSp>
        <p:nvGrpSpPr>
          <p:cNvPr id="213" name="Group 212">
            <a:extLst>
              <a:ext uri="{FF2B5EF4-FFF2-40B4-BE49-F238E27FC236}">
                <a16:creationId xmlns:a16="http://schemas.microsoft.com/office/drawing/2014/main" id="{1F536107-BF3B-46F1-ADD0-E5BBA028CDEB}"/>
              </a:ext>
            </a:extLst>
          </p:cNvPr>
          <p:cNvGrpSpPr/>
          <p:nvPr/>
        </p:nvGrpSpPr>
        <p:grpSpPr>
          <a:xfrm>
            <a:off x="10219593" y="1892433"/>
            <a:ext cx="620280" cy="296280"/>
            <a:chOff x="10219593" y="1892433"/>
            <a:chExt cx="620280" cy="296280"/>
          </a:xfrm>
        </p:grpSpPr>
        <mc:AlternateContent xmlns:mc="http://schemas.openxmlformats.org/markup-compatibility/2006">
          <mc:Choice xmlns:p14="http://schemas.microsoft.com/office/powerpoint/2010/main" Requires="p14">
            <p:contentPart p14:bwMode="auto" r:id="rId180">
              <p14:nvContentPartPr>
                <p14:cNvPr id="206" name="Ink 205">
                  <a:extLst>
                    <a:ext uri="{FF2B5EF4-FFF2-40B4-BE49-F238E27FC236}">
                      <a16:creationId xmlns:a16="http://schemas.microsoft.com/office/drawing/2014/main" id="{76FADE87-82FB-4AF9-972B-5109E32DCC7E}"/>
                    </a:ext>
                  </a:extLst>
                </p14:cNvPr>
                <p14:cNvContentPartPr/>
                <p14:nvPr/>
              </p14:nvContentPartPr>
              <p14:xfrm>
                <a:off x="10219593" y="1930953"/>
                <a:ext cx="18360" cy="257760"/>
              </p14:xfrm>
            </p:contentPart>
          </mc:Choice>
          <mc:Fallback>
            <p:pic>
              <p:nvPicPr>
                <p:cNvPr id="206" name="Ink 205">
                  <a:extLst>
                    <a:ext uri="{FF2B5EF4-FFF2-40B4-BE49-F238E27FC236}">
                      <a16:creationId xmlns:a16="http://schemas.microsoft.com/office/drawing/2014/main" id="{76FADE87-82FB-4AF9-972B-5109E32DCC7E}"/>
                    </a:ext>
                  </a:extLst>
                </p:cNvPr>
                <p:cNvPicPr/>
                <p:nvPr/>
              </p:nvPicPr>
              <p:blipFill>
                <a:blip r:embed="rId181"/>
                <a:stretch>
                  <a:fillRect/>
                </a:stretch>
              </p:blipFill>
              <p:spPr>
                <a:xfrm>
                  <a:off x="10210593" y="1921953"/>
                  <a:ext cx="3600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207" name="Ink 206">
                  <a:extLst>
                    <a:ext uri="{FF2B5EF4-FFF2-40B4-BE49-F238E27FC236}">
                      <a16:creationId xmlns:a16="http://schemas.microsoft.com/office/drawing/2014/main" id="{E94076FA-F9C0-43B2-B67A-A65DD94EE2A1}"/>
                    </a:ext>
                  </a:extLst>
                </p14:cNvPr>
                <p14:cNvContentPartPr/>
                <p14:nvPr/>
              </p14:nvContentPartPr>
              <p14:xfrm>
                <a:off x="10323633" y="2052993"/>
                <a:ext cx="10440" cy="109440"/>
              </p14:xfrm>
            </p:contentPart>
          </mc:Choice>
          <mc:Fallback>
            <p:pic>
              <p:nvPicPr>
                <p:cNvPr id="207" name="Ink 206">
                  <a:extLst>
                    <a:ext uri="{FF2B5EF4-FFF2-40B4-BE49-F238E27FC236}">
                      <a16:creationId xmlns:a16="http://schemas.microsoft.com/office/drawing/2014/main" id="{E94076FA-F9C0-43B2-B67A-A65DD94EE2A1}"/>
                    </a:ext>
                  </a:extLst>
                </p:cNvPr>
                <p:cNvPicPr/>
                <p:nvPr/>
              </p:nvPicPr>
              <p:blipFill>
                <a:blip r:embed="rId183"/>
                <a:stretch>
                  <a:fillRect/>
                </a:stretch>
              </p:blipFill>
              <p:spPr>
                <a:xfrm>
                  <a:off x="10314993" y="2044353"/>
                  <a:ext cx="280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208" name="Ink 207">
                  <a:extLst>
                    <a:ext uri="{FF2B5EF4-FFF2-40B4-BE49-F238E27FC236}">
                      <a16:creationId xmlns:a16="http://schemas.microsoft.com/office/drawing/2014/main" id="{E9FB19A4-AC02-4040-9FEC-9D6059620758}"/>
                    </a:ext>
                  </a:extLst>
                </p14:cNvPr>
                <p14:cNvContentPartPr/>
                <p14:nvPr/>
              </p14:nvContentPartPr>
              <p14:xfrm>
                <a:off x="10348473" y="1948953"/>
                <a:ext cx="360" cy="360"/>
              </p14:xfrm>
            </p:contentPart>
          </mc:Choice>
          <mc:Fallback>
            <p:pic>
              <p:nvPicPr>
                <p:cNvPr id="208" name="Ink 207">
                  <a:extLst>
                    <a:ext uri="{FF2B5EF4-FFF2-40B4-BE49-F238E27FC236}">
                      <a16:creationId xmlns:a16="http://schemas.microsoft.com/office/drawing/2014/main" id="{E9FB19A4-AC02-4040-9FEC-9D6059620758}"/>
                    </a:ext>
                  </a:extLst>
                </p:cNvPr>
                <p:cNvPicPr/>
                <p:nvPr/>
              </p:nvPicPr>
              <p:blipFill>
                <a:blip r:embed="rId171"/>
                <a:stretch>
                  <a:fillRect/>
                </a:stretch>
              </p:blipFill>
              <p:spPr>
                <a:xfrm>
                  <a:off x="10339473" y="1940313"/>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209" name="Ink 208">
                  <a:extLst>
                    <a:ext uri="{FF2B5EF4-FFF2-40B4-BE49-F238E27FC236}">
                      <a16:creationId xmlns:a16="http://schemas.microsoft.com/office/drawing/2014/main" id="{E304FD36-2892-4A02-8BDC-75CD987E39F4}"/>
                    </a:ext>
                  </a:extLst>
                </p14:cNvPr>
                <p14:cNvContentPartPr/>
                <p14:nvPr/>
              </p14:nvContentPartPr>
              <p14:xfrm>
                <a:off x="10396713" y="1995033"/>
                <a:ext cx="191880" cy="137160"/>
              </p14:xfrm>
            </p:contentPart>
          </mc:Choice>
          <mc:Fallback>
            <p:pic>
              <p:nvPicPr>
                <p:cNvPr id="209" name="Ink 208">
                  <a:extLst>
                    <a:ext uri="{FF2B5EF4-FFF2-40B4-BE49-F238E27FC236}">
                      <a16:creationId xmlns:a16="http://schemas.microsoft.com/office/drawing/2014/main" id="{E304FD36-2892-4A02-8BDC-75CD987E39F4}"/>
                    </a:ext>
                  </a:extLst>
                </p:cNvPr>
                <p:cNvPicPr/>
                <p:nvPr/>
              </p:nvPicPr>
              <p:blipFill>
                <a:blip r:embed="rId186"/>
                <a:stretch>
                  <a:fillRect/>
                </a:stretch>
              </p:blipFill>
              <p:spPr>
                <a:xfrm>
                  <a:off x="10388073" y="1986393"/>
                  <a:ext cx="2095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210" name="Ink 209">
                  <a:extLst>
                    <a:ext uri="{FF2B5EF4-FFF2-40B4-BE49-F238E27FC236}">
                      <a16:creationId xmlns:a16="http://schemas.microsoft.com/office/drawing/2014/main" id="{37B8127D-2168-48A1-BB9D-48B40F8201FD}"/>
                    </a:ext>
                  </a:extLst>
                </p14:cNvPr>
                <p14:cNvContentPartPr/>
                <p14:nvPr/>
              </p14:nvContentPartPr>
              <p14:xfrm>
                <a:off x="10681473" y="1892433"/>
                <a:ext cx="9360" cy="250920"/>
              </p14:xfrm>
            </p:contentPart>
          </mc:Choice>
          <mc:Fallback>
            <p:pic>
              <p:nvPicPr>
                <p:cNvPr id="210" name="Ink 209">
                  <a:extLst>
                    <a:ext uri="{FF2B5EF4-FFF2-40B4-BE49-F238E27FC236}">
                      <a16:creationId xmlns:a16="http://schemas.microsoft.com/office/drawing/2014/main" id="{37B8127D-2168-48A1-BB9D-48B40F8201FD}"/>
                    </a:ext>
                  </a:extLst>
                </p:cNvPr>
                <p:cNvPicPr/>
                <p:nvPr/>
              </p:nvPicPr>
              <p:blipFill>
                <a:blip r:embed="rId188"/>
                <a:stretch>
                  <a:fillRect/>
                </a:stretch>
              </p:blipFill>
              <p:spPr>
                <a:xfrm>
                  <a:off x="10672473" y="1883793"/>
                  <a:ext cx="2700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211" name="Ink 210">
                  <a:extLst>
                    <a:ext uri="{FF2B5EF4-FFF2-40B4-BE49-F238E27FC236}">
                      <a16:creationId xmlns:a16="http://schemas.microsoft.com/office/drawing/2014/main" id="{4052C5D6-A430-4777-B2C0-D658D4EEAAF1}"/>
                    </a:ext>
                  </a:extLst>
                </p14:cNvPr>
                <p14:cNvContentPartPr/>
                <p14:nvPr/>
              </p14:nvContentPartPr>
              <p14:xfrm>
                <a:off x="10660593" y="1900713"/>
                <a:ext cx="179280" cy="231480"/>
              </p14:xfrm>
            </p:contentPart>
          </mc:Choice>
          <mc:Fallback>
            <p:pic>
              <p:nvPicPr>
                <p:cNvPr id="211" name="Ink 210">
                  <a:extLst>
                    <a:ext uri="{FF2B5EF4-FFF2-40B4-BE49-F238E27FC236}">
                      <a16:creationId xmlns:a16="http://schemas.microsoft.com/office/drawing/2014/main" id="{4052C5D6-A430-4777-B2C0-D658D4EEAAF1}"/>
                    </a:ext>
                  </a:extLst>
                </p:cNvPr>
                <p:cNvPicPr/>
                <p:nvPr/>
              </p:nvPicPr>
              <p:blipFill>
                <a:blip r:embed="rId190"/>
                <a:stretch>
                  <a:fillRect/>
                </a:stretch>
              </p:blipFill>
              <p:spPr>
                <a:xfrm>
                  <a:off x="10651953" y="1891713"/>
                  <a:ext cx="19692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212" name="Ink 211">
                  <a:extLst>
                    <a:ext uri="{FF2B5EF4-FFF2-40B4-BE49-F238E27FC236}">
                      <a16:creationId xmlns:a16="http://schemas.microsoft.com/office/drawing/2014/main" id="{64D2D97D-B534-4607-993D-2AE91E5565D1}"/>
                    </a:ext>
                  </a:extLst>
                </p14:cNvPr>
                <p14:cNvContentPartPr/>
                <p14:nvPr/>
              </p14:nvContentPartPr>
              <p14:xfrm>
                <a:off x="10334793" y="1913673"/>
                <a:ext cx="54000" cy="39600"/>
              </p14:xfrm>
            </p:contentPart>
          </mc:Choice>
          <mc:Fallback>
            <p:pic>
              <p:nvPicPr>
                <p:cNvPr id="212" name="Ink 211">
                  <a:extLst>
                    <a:ext uri="{FF2B5EF4-FFF2-40B4-BE49-F238E27FC236}">
                      <a16:creationId xmlns:a16="http://schemas.microsoft.com/office/drawing/2014/main" id="{64D2D97D-B534-4607-993D-2AE91E5565D1}"/>
                    </a:ext>
                  </a:extLst>
                </p:cNvPr>
                <p:cNvPicPr/>
                <p:nvPr/>
              </p:nvPicPr>
              <p:blipFill>
                <a:blip r:embed="rId192"/>
                <a:stretch>
                  <a:fillRect/>
                </a:stretch>
              </p:blipFill>
              <p:spPr>
                <a:xfrm>
                  <a:off x="10326153" y="1905033"/>
                  <a:ext cx="71640" cy="57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3">
            <p14:nvContentPartPr>
              <p14:cNvPr id="270" name="Ink 269">
                <a:extLst>
                  <a:ext uri="{FF2B5EF4-FFF2-40B4-BE49-F238E27FC236}">
                    <a16:creationId xmlns:a16="http://schemas.microsoft.com/office/drawing/2014/main" id="{85028822-2DC3-4CB6-8C10-E6F27EFCFDCA}"/>
                  </a:ext>
                </a:extLst>
              </p14:cNvPr>
              <p14:cNvContentPartPr/>
              <p14:nvPr/>
            </p14:nvContentPartPr>
            <p14:xfrm>
              <a:off x="2675073" y="5421513"/>
              <a:ext cx="235080" cy="208440"/>
            </p14:xfrm>
          </p:contentPart>
        </mc:Choice>
        <mc:Fallback>
          <p:pic>
            <p:nvPicPr>
              <p:cNvPr id="270" name="Ink 269">
                <a:extLst>
                  <a:ext uri="{FF2B5EF4-FFF2-40B4-BE49-F238E27FC236}">
                    <a16:creationId xmlns:a16="http://schemas.microsoft.com/office/drawing/2014/main" id="{85028822-2DC3-4CB6-8C10-E6F27EFCFDCA}"/>
                  </a:ext>
                </a:extLst>
              </p:cNvPr>
              <p:cNvPicPr/>
              <p:nvPr/>
            </p:nvPicPr>
            <p:blipFill>
              <a:blip r:embed="rId194"/>
              <a:stretch>
                <a:fillRect/>
              </a:stretch>
            </p:blipFill>
            <p:spPr>
              <a:xfrm>
                <a:off x="2585073" y="5241873"/>
                <a:ext cx="414720" cy="5680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271" name="Ink 270">
                <a:extLst>
                  <a:ext uri="{FF2B5EF4-FFF2-40B4-BE49-F238E27FC236}">
                    <a16:creationId xmlns:a16="http://schemas.microsoft.com/office/drawing/2014/main" id="{302E4128-1C2E-48B1-BB04-18EE2E98A32A}"/>
                  </a:ext>
                </a:extLst>
              </p14:cNvPr>
              <p14:cNvContentPartPr/>
              <p14:nvPr/>
            </p14:nvContentPartPr>
            <p14:xfrm>
              <a:off x="2675073" y="5098593"/>
              <a:ext cx="46440" cy="156600"/>
            </p14:xfrm>
          </p:contentPart>
        </mc:Choice>
        <mc:Fallback>
          <p:pic>
            <p:nvPicPr>
              <p:cNvPr id="271" name="Ink 270">
                <a:extLst>
                  <a:ext uri="{FF2B5EF4-FFF2-40B4-BE49-F238E27FC236}">
                    <a16:creationId xmlns:a16="http://schemas.microsoft.com/office/drawing/2014/main" id="{302E4128-1C2E-48B1-BB04-18EE2E98A32A}"/>
                  </a:ext>
                </a:extLst>
              </p:cNvPr>
              <p:cNvPicPr/>
              <p:nvPr/>
            </p:nvPicPr>
            <p:blipFill>
              <a:blip r:embed="rId196"/>
              <a:stretch>
                <a:fillRect/>
              </a:stretch>
            </p:blipFill>
            <p:spPr>
              <a:xfrm>
                <a:off x="2585433" y="4918953"/>
                <a:ext cx="226080" cy="5162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272" name="Ink 271">
                <a:extLst>
                  <a:ext uri="{FF2B5EF4-FFF2-40B4-BE49-F238E27FC236}">
                    <a16:creationId xmlns:a16="http://schemas.microsoft.com/office/drawing/2014/main" id="{6ADF79E3-175A-4209-AD37-8C896D3ACB7F}"/>
                  </a:ext>
                </a:extLst>
              </p14:cNvPr>
              <p14:cNvContentPartPr/>
              <p14:nvPr/>
            </p14:nvContentPartPr>
            <p14:xfrm>
              <a:off x="2576433" y="4871433"/>
              <a:ext cx="185400" cy="106200"/>
            </p14:xfrm>
          </p:contentPart>
        </mc:Choice>
        <mc:Fallback>
          <p:pic>
            <p:nvPicPr>
              <p:cNvPr id="272" name="Ink 271">
                <a:extLst>
                  <a:ext uri="{FF2B5EF4-FFF2-40B4-BE49-F238E27FC236}">
                    <a16:creationId xmlns:a16="http://schemas.microsoft.com/office/drawing/2014/main" id="{6ADF79E3-175A-4209-AD37-8C896D3ACB7F}"/>
                  </a:ext>
                </a:extLst>
              </p:cNvPr>
              <p:cNvPicPr/>
              <p:nvPr/>
            </p:nvPicPr>
            <p:blipFill>
              <a:blip r:embed="rId198"/>
              <a:stretch>
                <a:fillRect/>
              </a:stretch>
            </p:blipFill>
            <p:spPr>
              <a:xfrm>
                <a:off x="2486793" y="4691793"/>
                <a:ext cx="365040" cy="4658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273" name="Ink 272">
                <a:extLst>
                  <a:ext uri="{FF2B5EF4-FFF2-40B4-BE49-F238E27FC236}">
                    <a16:creationId xmlns:a16="http://schemas.microsoft.com/office/drawing/2014/main" id="{9E993666-0733-4F46-97CC-1FD62F787886}"/>
                  </a:ext>
                </a:extLst>
              </p14:cNvPr>
              <p14:cNvContentPartPr/>
              <p14:nvPr/>
            </p14:nvContentPartPr>
            <p14:xfrm>
              <a:off x="2749233" y="5682513"/>
              <a:ext cx="43920" cy="148680"/>
            </p14:xfrm>
          </p:contentPart>
        </mc:Choice>
        <mc:Fallback>
          <p:pic>
            <p:nvPicPr>
              <p:cNvPr id="273" name="Ink 272">
                <a:extLst>
                  <a:ext uri="{FF2B5EF4-FFF2-40B4-BE49-F238E27FC236}">
                    <a16:creationId xmlns:a16="http://schemas.microsoft.com/office/drawing/2014/main" id="{9E993666-0733-4F46-97CC-1FD62F787886}"/>
                  </a:ext>
                </a:extLst>
              </p:cNvPr>
              <p:cNvPicPr/>
              <p:nvPr/>
            </p:nvPicPr>
            <p:blipFill>
              <a:blip r:embed="rId200"/>
              <a:stretch>
                <a:fillRect/>
              </a:stretch>
            </p:blipFill>
            <p:spPr>
              <a:xfrm>
                <a:off x="2659593" y="5502873"/>
                <a:ext cx="223560" cy="5083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274" name="Ink 273">
                <a:extLst>
                  <a:ext uri="{FF2B5EF4-FFF2-40B4-BE49-F238E27FC236}">
                    <a16:creationId xmlns:a16="http://schemas.microsoft.com/office/drawing/2014/main" id="{79E2C945-35B4-4702-948B-6344F38586CF}"/>
                  </a:ext>
                </a:extLst>
              </p14:cNvPr>
              <p14:cNvContentPartPr/>
              <p14:nvPr/>
            </p14:nvContentPartPr>
            <p14:xfrm>
              <a:off x="2765073" y="5992113"/>
              <a:ext cx="437760" cy="161640"/>
            </p14:xfrm>
          </p:contentPart>
        </mc:Choice>
        <mc:Fallback>
          <p:pic>
            <p:nvPicPr>
              <p:cNvPr id="274" name="Ink 273">
                <a:extLst>
                  <a:ext uri="{FF2B5EF4-FFF2-40B4-BE49-F238E27FC236}">
                    <a16:creationId xmlns:a16="http://schemas.microsoft.com/office/drawing/2014/main" id="{79E2C945-35B4-4702-948B-6344F38586CF}"/>
                  </a:ext>
                </a:extLst>
              </p:cNvPr>
              <p:cNvPicPr/>
              <p:nvPr/>
            </p:nvPicPr>
            <p:blipFill>
              <a:blip r:embed="rId202"/>
              <a:stretch>
                <a:fillRect/>
              </a:stretch>
            </p:blipFill>
            <p:spPr>
              <a:xfrm>
                <a:off x="2675073" y="5812113"/>
                <a:ext cx="617400" cy="5212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275" name="Ink 274">
                <a:extLst>
                  <a:ext uri="{FF2B5EF4-FFF2-40B4-BE49-F238E27FC236}">
                    <a16:creationId xmlns:a16="http://schemas.microsoft.com/office/drawing/2014/main" id="{3388A2D4-1A8A-4203-9E1A-CA935B730312}"/>
                  </a:ext>
                </a:extLst>
              </p14:cNvPr>
              <p14:cNvContentPartPr/>
              <p14:nvPr/>
            </p14:nvContentPartPr>
            <p14:xfrm>
              <a:off x="2808633" y="5179233"/>
              <a:ext cx="955800" cy="398880"/>
            </p14:xfrm>
          </p:contentPart>
        </mc:Choice>
        <mc:Fallback>
          <p:pic>
            <p:nvPicPr>
              <p:cNvPr id="275" name="Ink 274">
                <a:extLst>
                  <a:ext uri="{FF2B5EF4-FFF2-40B4-BE49-F238E27FC236}">
                    <a16:creationId xmlns:a16="http://schemas.microsoft.com/office/drawing/2014/main" id="{3388A2D4-1A8A-4203-9E1A-CA935B730312}"/>
                  </a:ext>
                </a:extLst>
              </p:cNvPr>
              <p:cNvPicPr/>
              <p:nvPr/>
            </p:nvPicPr>
            <p:blipFill>
              <a:blip r:embed="rId204"/>
              <a:stretch>
                <a:fillRect/>
              </a:stretch>
            </p:blipFill>
            <p:spPr>
              <a:xfrm>
                <a:off x="2718993" y="4999593"/>
                <a:ext cx="1135440" cy="7585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276" name="Ink 275">
                <a:extLst>
                  <a:ext uri="{FF2B5EF4-FFF2-40B4-BE49-F238E27FC236}">
                    <a16:creationId xmlns:a16="http://schemas.microsoft.com/office/drawing/2014/main" id="{104EF52E-C70C-4859-A173-B09198FA3198}"/>
                  </a:ext>
                </a:extLst>
              </p14:cNvPr>
              <p14:cNvContentPartPr/>
              <p14:nvPr/>
            </p14:nvContentPartPr>
            <p14:xfrm>
              <a:off x="3342513" y="5514393"/>
              <a:ext cx="655560" cy="158400"/>
            </p14:xfrm>
          </p:contentPart>
        </mc:Choice>
        <mc:Fallback>
          <p:pic>
            <p:nvPicPr>
              <p:cNvPr id="276" name="Ink 275">
                <a:extLst>
                  <a:ext uri="{FF2B5EF4-FFF2-40B4-BE49-F238E27FC236}">
                    <a16:creationId xmlns:a16="http://schemas.microsoft.com/office/drawing/2014/main" id="{104EF52E-C70C-4859-A173-B09198FA3198}"/>
                  </a:ext>
                </a:extLst>
              </p:cNvPr>
              <p:cNvPicPr/>
              <p:nvPr/>
            </p:nvPicPr>
            <p:blipFill>
              <a:blip r:embed="rId206"/>
              <a:stretch>
                <a:fillRect/>
              </a:stretch>
            </p:blipFill>
            <p:spPr>
              <a:xfrm>
                <a:off x="3252513" y="5334393"/>
                <a:ext cx="835200" cy="5180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277" name="Ink 276">
                <a:extLst>
                  <a:ext uri="{FF2B5EF4-FFF2-40B4-BE49-F238E27FC236}">
                    <a16:creationId xmlns:a16="http://schemas.microsoft.com/office/drawing/2014/main" id="{AFFFB499-E5D2-411F-8B17-A8ACFBBC9FB1}"/>
                  </a:ext>
                </a:extLst>
              </p14:cNvPr>
              <p14:cNvContentPartPr/>
              <p14:nvPr/>
            </p14:nvContentPartPr>
            <p14:xfrm>
              <a:off x="593913" y="5054313"/>
              <a:ext cx="929880" cy="1150560"/>
            </p14:xfrm>
          </p:contentPart>
        </mc:Choice>
        <mc:Fallback>
          <p:pic>
            <p:nvPicPr>
              <p:cNvPr id="277" name="Ink 276">
                <a:extLst>
                  <a:ext uri="{FF2B5EF4-FFF2-40B4-BE49-F238E27FC236}">
                    <a16:creationId xmlns:a16="http://schemas.microsoft.com/office/drawing/2014/main" id="{AFFFB499-E5D2-411F-8B17-A8ACFBBC9FB1}"/>
                  </a:ext>
                </a:extLst>
              </p:cNvPr>
              <p:cNvPicPr/>
              <p:nvPr/>
            </p:nvPicPr>
            <p:blipFill>
              <a:blip r:embed="rId208"/>
              <a:stretch>
                <a:fillRect/>
              </a:stretch>
            </p:blipFill>
            <p:spPr>
              <a:xfrm>
                <a:off x="540273" y="4946673"/>
                <a:ext cx="1037520" cy="13662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278" name="Ink 277">
                <a:extLst>
                  <a:ext uri="{FF2B5EF4-FFF2-40B4-BE49-F238E27FC236}">
                    <a16:creationId xmlns:a16="http://schemas.microsoft.com/office/drawing/2014/main" id="{5FF752E8-FE3C-43F3-89DA-1231EBCBB677}"/>
                  </a:ext>
                </a:extLst>
              </p14:cNvPr>
              <p14:cNvContentPartPr/>
              <p14:nvPr/>
            </p14:nvContentPartPr>
            <p14:xfrm>
              <a:off x="1469793" y="5580993"/>
              <a:ext cx="54360" cy="46800"/>
            </p14:xfrm>
          </p:contentPart>
        </mc:Choice>
        <mc:Fallback>
          <p:pic>
            <p:nvPicPr>
              <p:cNvPr id="278" name="Ink 277">
                <a:extLst>
                  <a:ext uri="{FF2B5EF4-FFF2-40B4-BE49-F238E27FC236}">
                    <a16:creationId xmlns:a16="http://schemas.microsoft.com/office/drawing/2014/main" id="{5FF752E8-FE3C-43F3-89DA-1231EBCBB677}"/>
                  </a:ext>
                </a:extLst>
              </p:cNvPr>
              <p:cNvPicPr/>
              <p:nvPr/>
            </p:nvPicPr>
            <p:blipFill>
              <a:blip r:embed="rId210"/>
              <a:stretch>
                <a:fillRect/>
              </a:stretch>
            </p:blipFill>
            <p:spPr>
              <a:xfrm>
                <a:off x="1416153" y="5472993"/>
                <a:ext cx="16200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214" name="Ink 213">
                <a:extLst>
                  <a:ext uri="{FF2B5EF4-FFF2-40B4-BE49-F238E27FC236}">
                    <a16:creationId xmlns:a16="http://schemas.microsoft.com/office/drawing/2014/main" id="{F7139206-3CD3-49D1-A654-8A7667C081A0}"/>
                  </a:ext>
                </a:extLst>
              </p14:cNvPr>
              <p14:cNvContentPartPr/>
              <p14:nvPr/>
            </p14:nvContentPartPr>
            <p14:xfrm>
              <a:off x="574833" y="5396313"/>
              <a:ext cx="31680" cy="170280"/>
            </p14:xfrm>
          </p:contentPart>
        </mc:Choice>
        <mc:Fallback>
          <p:pic>
            <p:nvPicPr>
              <p:cNvPr id="214" name="Ink 213">
                <a:extLst>
                  <a:ext uri="{FF2B5EF4-FFF2-40B4-BE49-F238E27FC236}">
                    <a16:creationId xmlns:a16="http://schemas.microsoft.com/office/drawing/2014/main" id="{F7139206-3CD3-49D1-A654-8A7667C081A0}"/>
                  </a:ext>
                </a:extLst>
              </p:cNvPr>
              <p:cNvPicPr/>
              <p:nvPr/>
            </p:nvPicPr>
            <p:blipFill>
              <a:blip r:embed="rId212"/>
              <a:stretch>
                <a:fillRect/>
              </a:stretch>
            </p:blipFill>
            <p:spPr>
              <a:xfrm>
                <a:off x="565833" y="5387673"/>
                <a:ext cx="4932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215" name="Ink 214">
                <a:extLst>
                  <a:ext uri="{FF2B5EF4-FFF2-40B4-BE49-F238E27FC236}">
                    <a16:creationId xmlns:a16="http://schemas.microsoft.com/office/drawing/2014/main" id="{085AB2EA-835D-499A-B711-24B6ED091A3B}"/>
                  </a:ext>
                </a:extLst>
              </p14:cNvPr>
              <p14:cNvContentPartPr/>
              <p14:nvPr/>
            </p14:nvContentPartPr>
            <p14:xfrm>
              <a:off x="586353" y="5479113"/>
              <a:ext cx="106920" cy="18720"/>
            </p14:xfrm>
          </p:contentPart>
        </mc:Choice>
        <mc:Fallback>
          <p:pic>
            <p:nvPicPr>
              <p:cNvPr id="215" name="Ink 214">
                <a:extLst>
                  <a:ext uri="{FF2B5EF4-FFF2-40B4-BE49-F238E27FC236}">
                    <a16:creationId xmlns:a16="http://schemas.microsoft.com/office/drawing/2014/main" id="{085AB2EA-835D-499A-B711-24B6ED091A3B}"/>
                  </a:ext>
                </a:extLst>
              </p:cNvPr>
              <p:cNvPicPr/>
              <p:nvPr/>
            </p:nvPicPr>
            <p:blipFill>
              <a:blip r:embed="rId214"/>
              <a:stretch>
                <a:fillRect/>
              </a:stretch>
            </p:blipFill>
            <p:spPr>
              <a:xfrm>
                <a:off x="577353" y="5470113"/>
                <a:ext cx="1245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216" name="Ink 215">
                <a:extLst>
                  <a:ext uri="{FF2B5EF4-FFF2-40B4-BE49-F238E27FC236}">
                    <a16:creationId xmlns:a16="http://schemas.microsoft.com/office/drawing/2014/main" id="{4DA1674A-ECC8-4FB5-AB56-0CEFE4184AC6}"/>
                  </a:ext>
                </a:extLst>
              </p14:cNvPr>
              <p14:cNvContentPartPr/>
              <p14:nvPr/>
            </p14:nvContentPartPr>
            <p14:xfrm>
              <a:off x="668073" y="5384073"/>
              <a:ext cx="50040" cy="168840"/>
            </p14:xfrm>
          </p:contentPart>
        </mc:Choice>
        <mc:Fallback>
          <p:pic>
            <p:nvPicPr>
              <p:cNvPr id="216" name="Ink 215">
                <a:extLst>
                  <a:ext uri="{FF2B5EF4-FFF2-40B4-BE49-F238E27FC236}">
                    <a16:creationId xmlns:a16="http://schemas.microsoft.com/office/drawing/2014/main" id="{4DA1674A-ECC8-4FB5-AB56-0CEFE4184AC6}"/>
                  </a:ext>
                </a:extLst>
              </p:cNvPr>
              <p:cNvPicPr/>
              <p:nvPr/>
            </p:nvPicPr>
            <p:blipFill>
              <a:blip r:embed="rId216"/>
              <a:stretch>
                <a:fillRect/>
              </a:stretch>
            </p:blipFill>
            <p:spPr>
              <a:xfrm>
                <a:off x="659073" y="5375433"/>
                <a:ext cx="676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218" name="Ink 217">
                <a:extLst>
                  <a:ext uri="{FF2B5EF4-FFF2-40B4-BE49-F238E27FC236}">
                    <a16:creationId xmlns:a16="http://schemas.microsoft.com/office/drawing/2014/main" id="{B7C2EC04-3510-48A7-AABF-104C472AA150}"/>
                  </a:ext>
                </a:extLst>
              </p14:cNvPr>
              <p14:cNvContentPartPr/>
              <p14:nvPr/>
            </p14:nvContentPartPr>
            <p14:xfrm>
              <a:off x="623073" y="5802033"/>
              <a:ext cx="41760" cy="213840"/>
            </p14:xfrm>
          </p:contentPart>
        </mc:Choice>
        <mc:Fallback>
          <p:pic>
            <p:nvPicPr>
              <p:cNvPr id="218" name="Ink 217">
                <a:extLst>
                  <a:ext uri="{FF2B5EF4-FFF2-40B4-BE49-F238E27FC236}">
                    <a16:creationId xmlns:a16="http://schemas.microsoft.com/office/drawing/2014/main" id="{B7C2EC04-3510-48A7-AABF-104C472AA150}"/>
                  </a:ext>
                </a:extLst>
              </p:cNvPr>
              <p:cNvPicPr/>
              <p:nvPr/>
            </p:nvPicPr>
            <p:blipFill>
              <a:blip r:embed="rId218"/>
              <a:stretch>
                <a:fillRect/>
              </a:stretch>
            </p:blipFill>
            <p:spPr>
              <a:xfrm>
                <a:off x="614433" y="5793033"/>
                <a:ext cx="5940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219" name="Ink 218">
                <a:extLst>
                  <a:ext uri="{FF2B5EF4-FFF2-40B4-BE49-F238E27FC236}">
                    <a16:creationId xmlns:a16="http://schemas.microsoft.com/office/drawing/2014/main" id="{1C0FCCD8-FFAF-4987-919E-F1629D5ECD6D}"/>
                  </a:ext>
                </a:extLst>
              </p14:cNvPr>
              <p14:cNvContentPartPr/>
              <p14:nvPr/>
            </p14:nvContentPartPr>
            <p14:xfrm>
              <a:off x="641073" y="5894913"/>
              <a:ext cx="75600" cy="36720"/>
            </p14:xfrm>
          </p:contentPart>
        </mc:Choice>
        <mc:Fallback>
          <p:pic>
            <p:nvPicPr>
              <p:cNvPr id="219" name="Ink 218">
                <a:extLst>
                  <a:ext uri="{FF2B5EF4-FFF2-40B4-BE49-F238E27FC236}">
                    <a16:creationId xmlns:a16="http://schemas.microsoft.com/office/drawing/2014/main" id="{1C0FCCD8-FFAF-4987-919E-F1629D5ECD6D}"/>
                  </a:ext>
                </a:extLst>
              </p:cNvPr>
              <p:cNvPicPr/>
              <p:nvPr/>
            </p:nvPicPr>
            <p:blipFill>
              <a:blip r:embed="rId220"/>
              <a:stretch>
                <a:fillRect/>
              </a:stretch>
            </p:blipFill>
            <p:spPr>
              <a:xfrm>
                <a:off x="632433" y="5885913"/>
                <a:ext cx="932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220" name="Ink 219">
                <a:extLst>
                  <a:ext uri="{FF2B5EF4-FFF2-40B4-BE49-F238E27FC236}">
                    <a16:creationId xmlns:a16="http://schemas.microsoft.com/office/drawing/2014/main" id="{250697EF-9C63-43AA-A14E-3FA8341580DF}"/>
                  </a:ext>
                </a:extLst>
              </p14:cNvPr>
              <p14:cNvContentPartPr/>
              <p14:nvPr/>
            </p14:nvContentPartPr>
            <p14:xfrm>
              <a:off x="729633" y="5834433"/>
              <a:ext cx="42840" cy="195120"/>
            </p14:xfrm>
          </p:contentPart>
        </mc:Choice>
        <mc:Fallback>
          <p:pic>
            <p:nvPicPr>
              <p:cNvPr id="220" name="Ink 219">
                <a:extLst>
                  <a:ext uri="{FF2B5EF4-FFF2-40B4-BE49-F238E27FC236}">
                    <a16:creationId xmlns:a16="http://schemas.microsoft.com/office/drawing/2014/main" id="{250697EF-9C63-43AA-A14E-3FA8341580DF}"/>
                  </a:ext>
                </a:extLst>
              </p:cNvPr>
              <p:cNvPicPr/>
              <p:nvPr/>
            </p:nvPicPr>
            <p:blipFill>
              <a:blip r:embed="rId222"/>
              <a:stretch>
                <a:fillRect/>
              </a:stretch>
            </p:blipFill>
            <p:spPr>
              <a:xfrm>
                <a:off x="720993" y="5825433"/>
                <a:ext cx="6048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222" name="Ink 221">
                <a:extLst>
                  <a:ext uri="{FF2B5EF4-FFF2-40B4-BE49-F238E27FC236}">
                    <a16:creationId xmlns:a16="http://schemas.microsoft.com/office/drawing/2014/main" id="{2E13E243-A65A-449A-BA53-2E951902CE4E}"/>
                  </a:ext>
                </a:extLst>
              </p14:cNvPr>
              <p14:cNvContentPartPr/>
              <p14:nvPr/>
            </p14:nvContentPartPr>
            <p14:xfrm>
              <a:off x="765633" y="5470113"/>
              <a:ext cx="124920" cy="79920"/>
            </p14:xfrm>
          </p:contentPart>
        </mc:Choice>
        <mc:Fallback>
          <p:pic>
            <p:nvPicPr>
              <p:cNvPr id="222" name="Ink 221">
                <a:extLst>
                  <a:ext uri="{FF2B5EF4-FFF2-40B4-BE49-F238E27FC236}">
                    <a16:creationId xmlns:a16="http://schemas.microsoft.com/office/drawing/2014/main" id="{2E13E243-A65A-449A-BA53-2E951902CE4E}"/>
                  </a:ext>
                </a:extLst>
              </p:cNvPr>
              <p:cNvPicPr/>
              <p:nvPr/>
            </p:nvPicPr>
            <p:blipFill>
              <a:blip r:embed="rId224"/>
              <a:stretch>
                <a:fillRect/>
              </a:stretch>
            </p:blipFill>
            <p:spPr>
              <a:xfrm>
                <a:off x="756633" y="5461113"/>
                <a:ext cx="1425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223" name="Ink 222">
                <a:extLst>
                  <a:ext uri="{FF2B5EF4-FFF2-40B4-BE49-F238E27FC236}">
                    <a16:creationId xmlns:a16="http://schemas.microsoft.com/office/drawing/2014/main" id="{0F4AA8AE-2018-4804-BAC3-9666F79FCDAE}"/>
                  </a:ext>
                </a:extLst>
              </p14:cNvPr>
              <p14:cNvContentPartPr/>
              <p14:nvPr/>
            </p14:nvContentPartPr>
            <p14:xfrm>
              <a:off x="927273" y="5575953"/>
              <a:ext cx="18360" cy="165960"/>
            </p14:xfrm>
          </p:contentPart>
        </mc:Choice>
        <mc:Fallback>
          <p:pic>
            <p:nvPicPr>
              <p:cNvPr id="223" name="Ink 222">
                <a:extLst>
                  <a:ext uri="{FF2B5EF4-FFF2-40B4-BE49-F238E27FC236}">
                    <a16:creationId xmlns:a16="http://schemas.microsoft.com/office/drawing/2014/main" id="{0F4AA8AE-2018-4804-BAC3-9666F79FCDAE}"/>
                  </a:ext>
                </a:extLst>
              </p:cNvPr>
              <p:cNvPicPr/>
              <p:nvPr/>
            </p:nvPicPr>
            <p:blipFill>
              <a:blip r:embed="rId226"/>
              <a:stretch>
                <a:fillRect/>
              </a:stretch>
            </p:blipFill>
            <p:spPr>
              <a:xfrm>
                <a:off x="918273" y="5566953"/>
                <a:ext cx="360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224" name="Ink 223">
                <a:extLst>
                  <a:ext uri="{FF2B5EF4-FFF2-40B4-BE49-F238E27FC236}">
                    <a16:creationId xmlns:a16="http://schemas.microsoft.com/office/drawing/2014/main" id="{EF2EC7A6-6584-4820-A4AB-791126528A82}"/>
                  </a:ext>
                </a:extLst>
              </p14:cNvPr>
              <p14:cNvContentPartPr/>
              <p14:nvPr/>
            </p14:nvContentPartPr>
            <p14:xfrm>
              <a:off x="921513" y="5616633"/>
              <a:ext cx="147960" cy="72720"/>
            </p14:xfrm>
          </p:contentPart>
        </mc:Choice>
        <mc:Fallback>
          <p:pic>
            <p:nvPicPr>
              <p:cNvPr id="224" name="Ink 223">
                <a:extLst>
                  <a:ext uri="{FF2B5EF4-FFF2-40B4-BE49-F238E27FC236}">
                    <a16:creationId xmlns:a16="http://schemas.microsoft.com/office/drawing/2014/main" id="{EF2EC7A6-6584-4820-A4AB-791126528A82}"/>
                  </a:ext>
                </a:extLst>
              </p:cNvPr>
              <p:cNvPicPr/>
              <p:nvPr/>
            </p:nvPicPr>
            <p:blipFill>
              <a:blip r:embed="rId228"/>
              <a:stretch>
                <a:fillRect/>
              </a:stretch>
            </p:blipFill>
            <p:spPr>
              <a:xfrm>
                <a:off x="912513" y="5607993"/>
                <a:ext cx="1656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225" name="Ink 224">
                <a:extLst>
                  <a:ext uri="{FF2B5EF4-FFF2-40B4-BE49-F238E27FC236}">
                    <a16:creationId xmlns:a16="http://schemas.microsoft.com/office/drawing/2014/main" id="{9AB5F04C-D518-4B41-B186-C6055CD36962}"/>
                  </a:ext>
                </a:extLst>
              </p14:cNvPr>
              <p14:cNvContentPartPr/>
              <p14:nvPr/>
            </p14:nvContentPartPr>
            <p14:xfrm>
              <a:off x="1025913" y="5471913"/>
              <a:ext cx="49680" cy="243720"/>
            </p14:xfrm>
          </p:contentPart>
        </mc:Choice>
        <mc:Fallback>
          <p:pic>
            <p:nvPicPr>
              <p:cNvPr id="225" name="Ink 224">
                <a:extLst>
                  <a:ext uri="{FF2B5EF4-FFF2-40B4-BE49-F238E27FC236}">
                    <a16:creationId xmlns:a16="http://schemas.microsoft.com/office/drawing/2014/main" id="{9AB5F04C-D518-4B41-B186-C6055CD36962}"/>
                  </a:ext>
                </a:extLst>
              </p:cNvPr>
              <p:cNvPicPr/>
              <p:nvPr/>
            </p:nvPicPr>
            <p:blipFill>
              <a:blip r:embed="rId230"/>
              <a:stretch>
                <a:fillRect/>
              </a:stretch>
            </p:blipFill>
            <p:spPr>
              <a:xfrm>
                <a:off x="1016913" y="5463273"/>
                <a:ext cx="6732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226" name="Ink 225">
                <a:extLst>
                  <a:ext uri="{FF2B5EF4-FFF2-40B4-BE49-F238E27FC236}">
                    <a16:creationId xmlns:a16="http://schemas.microsoft.com/office/drawing/2014/main" id="{3DBAB953-BDB7-45DA-A3D5-A84D1D1C18D8}"/>
                  </a:ext>
                </a:extLst>
              </p14:cNvPr>
              <p14:cNvContentPartPr/>
              <p14:nvPr/>
            </p14:nvContentPartPr>
            <p14:xfrm>
              <a:off x="886593" y="5819313"/>
              <a:ext cx="84600" cy="89280"/>
            </p14:xfrm>
          </p:contentPart>
        </mc:Choice>
        <mc:Fallback>
          <p:pic>
            <p:nvPicPr>
              <p:cNvPr id="226" name="Ink 225">
                <a:extLst>
                  <a:ext uri="{FF2B5EF4-FFF2-40B4-BE49-F238E27FC236}">
                    <a16:creationId xmlns:a16="http://schemas.microsoft.com/office/drawing/2014/main" id="{3DBAB953-BDB7-45DA-A3D5-A84D1D1C18D8}"/>
                  </a:ext>
                </a:extLst>
              </p:cNvPr>
              <p:cNvPicPr/>
              <p:nvPr/>
            </p:nvPicPr>
            <p:blipFill>
              <a:blip r:embed="rId232"/>
              <a:stretch>
                <a:fillRect/>
              </a:stretch>
            </p:blipFill>
            <p:spPr>
              <a:xfrm>
                <a:off x="877953" y="5810313"/>
                <a:ext cx="1022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227" name="Ink 226">
                <a:extLst>
                  <a:ext uri="{FF2B5EF4-FFF2-40B4-BE49-F238E27FC236}">
                    <a16:creationId xmlns:a16="http://schemas.microsoft.com/office/drawing/2014/main" id="{CCD831A9-971A-4B4E-A5E0-915466669628}"/>
                  </a:ext>
                </a:extLst>
              </p14:cNvPr>
              <p14:cNvContentPartPr/>
              <p14:nvPr/>
            </p14:nvContentPartPr>
            <p14:xfrm>
              <a:off x="1100793" y="5564793"/>
              <a:ext cx="193320" cy="13320"/>
            </p14:xfrm>
          </p:contentPart>
        </mc:Choice>
        <mc:Fallback>
          <p:pic>
            <p:nvPicPr>
              <p:cNvPr id="227" name="Ink 226">
                <a:extLst>
                  <a:ext uri="{FF2B5EF4-FFF2-40B4-BE49-F238E27FC236}">
                    <a16:creationId xmlns:a16="http://schemas.microsoft.com/office/drawing/2014/main" id="{CCD831A9-971A-4B4E-A5E0-915466669628}"/>
                  </a:ext>
                </a:extLst>
              </p:cNvPr>
              <p:cNvPicPr/>
              <p:nvPr/>
            </p:nvPicPr>
            <p:blipFill>
              <a:blip r:embed="rId234"/>
              <a:stretch>
                <a:fillRect/>
              </a:stretch>
            </p:blipFill>
            <p:spPr>
              <a:xfrm>
                <a:off x="1092153" y="5556153"/>
                <a:ext cx="210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228" name="Ink 227">
                <a:extLst>
                  <a:ext uri="{FF2B5EF4-FFF2-40B4-BE49-F238E27FC236}">
                    <a16:creationId xmlns:a16="http://schemas.microsoft.com/office/drawing/2014/main" id="{EB442298-E61A-45B1-B96F-317E14B782F4}"/>
                  </a:ext>
                </a:extLst>
              </p14:cNvPr>
              <p14:cNvContentPartPr/>
              <p14:nvPr/>
            </p14:nvContentPartPr>
            <p14:xfrm>
              <a:off x="1372953" y="5509353"/>
              <a:ext cx="162000" cy="166320"/>
            </p14:xfrm>
          </p:contentPart>
        </mc:Choice>
        <mc:Fallback>
          <p:pic>
            <p:nvPicPr>
              <p:cNvPr id="228" name="Ink 227">
                <a:extLst>
                  <a:ext uri="{FF2B5EF4-FFF2-40B4-BE49-F238E27FC236}">
                    <a16:creationId xmlns:a16="http://schemas.microsoft.com/office/drawing/2014/main" id="{EB442298-E61A-45B1-B96F-317E14B782F4}"/>
                  </a:ext>
                </a:extLst>
              </p:cNvPr>
              <p:cNvPicPr/>
              <p:nvPr/>
            </p:nvPicPr>
            <p:blipFill>
              <a:blip r:embed="rId236"/>
              <a:stretch>
                <a:fillRect/>
              </a:stretch>
            </p:blipFill>
            <p:spPr>
              <a:xfrm>
                <a:off x="1364313" y="5500353"/>
                <a:ext cx="1796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230" name="Ink 229">
                <a:extLst>
                  <a:ext uri="{FF2B5EF4-FFF2-40B4-BE49-F238E27FC236}">
                    <a16:creationId xmlns:a16="http://schemas.microsoft.com/office/drawing/2014/main" id="{9DAA3509-70E8-4A5E-8F43-65C27857AAB9}"/>
                  </a:ext>
                </a:extLst>
              </p14:cNvPr>
              <p14:cNvContentPartPr/>
              <p14:nvPr/>
            </p14:nvContentPartPr>
            <p14:xfrm>
              <a:off x="1357833" y="5263113"/>
              <a:ext cx="22680" cy="124560"/>
            </p14:xfrm>
          </p:contentPart>
        </mc:Choice>
        <mc:Fallback>
          <p:pic>
            <p:nvPicPr>
              <p:cNvPr id="230" name="Ink 229">
                <a:extLst>
                  <a:ext uri="{FF2B5EF4-FFF2-40B4-BE49-F238E27FC236}">
                    <a16:creationId xmlns:a16="http://schemas.microsoft.com/office/drawing/2014/main" id="{9DAA3509-70E8-4A5E-8F43-65C27857AAB9}"/>
                  </a:ext>
                </a:extLst>
              </p:cNvPr>
              <p:cNvPicPr/>
              <p:nvPr/>
            </p:nvPicPr>
            <p:blipFill>
              <a:blip r:embed="rId238"/>
              <a:stretch>
                <a:fillRect/>
              </a:stretch>
            </p:blipFill>
            <p:spPr>
              <a:xfrm>
                <a:off x="1348833" y="5254113"/>
                <a:ext cx="403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231" name="Ink 230">
                <a:extLst>
                  <a:ext uri="{FF2B5EF4-FFF2-40B4-BE49-F238E27FC236}">
                    <a16:creationId xmlns:a16="http://schemas.microsoft.com/office/drawing/2014/main" id="{EF1427D4-B3B8-491F-BEAF-CBE39470F18B}"/>
                  </a:ext>
                </a:extLst>
              </p14:cNvPr>
              <p14:cNvContentPartPr/>
              <p14:nvPr/>
            </p14:nvContentPartPr>
            <p14:xfrm>
              <a:off x="1250193" y="5001753"/>
              <a:ext cx="26280" cy="191160"/>
            </p14:xfrm>
          </p:contentPart>
        </mc:Choice>
        <mc:Fallback>
          <p:pic>
            <p:nvPicPr>
              <p:cNvPr id="231" name="Ink 230">
                <a:extLst>
                  <a:ext uri="{FF2B5EF4-FFF2-40B4-BE49-F238E27FC236}">
                    <a16:creationId xmlns:a16="http://schemas.microsoft.com/office/drawing/2014/main" id="{EF1427D4-B3B8-491F-BEAF-CBE39470F18B}"/>
                  </a:ext>
                </a:extLst>
              </p:cNvPr>
              <p:cNvPicPr/>
              <p:nvPr/>
            </p:nvPicPr>
            <p:blipFill>
              <a:blip r:embed="rId240"/>
              <a:stretch>
                <a:fillRect/>
              </a:stretch>
            </p:blipFill>
            <p:spPr>
              <a:xfrm>
                <a:off x="1241193" y="4992753"/>
                <a:ext cx="4392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232" name="Ink 231">
                <a:extLst>
                  <a:ext uri="{FF2B5EF4-FFF2-40B4-BE49-F238E27FC236}">
                    <a16:creationId xmlns:a16="http://schemas.microsoft.com/office/drawing/2014/main" id="{20D0F7FF-122E-4A2C-9F5D-660AFB5ED77F}"/>
                  </a:ext>
                </a:extLst>
              </p14:cNvPr>
              <p14:cNvContentPartPr/>
              <p14:nvPr/>
            </p14:nvContentPartPr>
            <p14:xfrm>
              <a:off x="1253433" y="4990593"/>
              <a:ext cx="121320" cy="167760"/>
            </p14:xfrm>
          </p:contentPart>
        </mc:Choice>
        <mc:Fallback>
          <p:pic>
            <p:nvPicPr>
              <p:cNvPr id="232" name="Ink 231">
                <a:extLst>
                  <a:ext uri="{FF2B5EF4-FFF2-40B4-BE49-F238E27FC236}">
                    <a16:creationId xmlns:a16="http://schemas.microsoft.com/office/drawing/2014/main" id="{20D0F7FF-122E-4A2C-9F5D-660AFB5ED77F}"/>
                  </a:ext>
                </a:extLst>
              </p:cNvPr>
              <p:cNvPicPr/>
              <p:nvPr/>
            </p:nvPicPr>
            <p:blipFill>
              <a:blip r:embed="rId242"/>
              <a:stretch>
                <a:fillRect/>
              </a:stretch>
            </p:blipFill>
            <p:spPr>
              <a:xfrm>
                <a:off x="1244433" y="4981953"/>
                <a:ext cx="1389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233" name="Ink 232">
                <a:extLst>
                  <a:ext uri="{FF2B5EF4-FFF2-40B4-BE49-F238E27FC236}">
                    <a16:creationId xmlns:a16="http://schemas.microsoft.com/office/drawing/2014/main" id="{01D8CE20-81AC-4A6B-B1CC-2198097DF9B1}"/>
                  </a:ext>
                </a:extLst>
              </p14:cNvPr>
              <p14:cNvContentPartPr/>
              <p14:nvPr/>
            </p14:nvContentPartPr>
            <p14:xfrm>
              <a:off x="1420473" y="5777913"/>
              <a:ext cx="29520" cy="160920"/>
            </p14:xfrm>
          </p:contentPart>
        </mc:Choice>
        <mc:Fallback>
          <p:pic>
            <p:nvPicPr>
              <p:cNvPr id="233" name="Ink 232">
                <a:extLst>
                  <a:ext uri="{FF2B5EF4-FFF2-40B4-BE49-F238E27FC236}">
                    <a16:creationId xmlns:a16="http://schemas.microsoft.com/office/drawing/2014/main" id="{01D8CE20-81AC-4A6B-B1CC-2198097DF9B1}"/>
                  </a:ext>
                </a:extLst>
              </p:cNvPr>
              <p:cNvPicPr/>
              <p:nvPr/>
            </p:nvPicPr>
            <p:blipFill>
              <a:blip r:embed="rId244"/>
              <a:stretch>
                <a:fillRect/>
              </a:stretch>
            </p:blipFill>
            <p:spPr>
              <a:xfrm>
                <a:off x="1411833" y="5768913"/>
                <a:ext cx="471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234" name="Ink 233">
                <a:extLst>
                  <a:ext uri="{FF2B5EF4-FFF2-40B4-BE49-F238E27FC236}">
                    <a16:creationId xmlns:a16="http://schemas.microsoft.com/office/drawing/2014/main" id="{4948C269-AD74-4252-8F3C-13232FA9A8BA}"/>
                  </a:ext>
                </a:extLst>
              </p14:cNvPr>
              <p14:cNvContentPartPr/>
              <p14:nvPr/>
            </p14:nvContentPartPr>
            <p14:xfrm>
              <a:off x="1421553" y="6101553"/>
              <a:ext cx="52920" cy="159840"/>
            </p14:xfrm>
          </p:contentPart>
        </mc:Choice>
        <mc:Fallback>
          <p:pic>
            <p:nvPicPr>
              <p:cNvPr id="234" name="Ink 233">
                <a:extLst>
                  <a:ext uri="{FF2B5EF4-FFF2-40B4-BE49-F238E27FC236}">
                    <a16:creationId xmlns:a16="http://schemas.microsoft.com/office/drawing/2014/main" id="{4948C269-AD74-4252-8F3C-13232FA9A8BA}"/>
                  </a:ext>
                </a:extLst>
              </p:cNvPr>
              <p:cNvPicPr/>
              <p:nvPr/>
            </p:nvPicPr>
            <p:blipFill>
              <a:blip r:embed="rId246"/>
              <a:stretch>
                <a:fillRect/>
              </a:stretch>
            </p:blipFill>
            <p:spPr>
              <a:xfrm>
                <a:off x="1412913" y="6092913"/>
                <a:ext cx="705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235" name="Ink 234">
                <a:extLst>
                  <a:ext uri="{FF2B5EF4-FFF2-40B4-BE49-F238E27FC236}">
                    <a16:creationId xmlns:a16="http://schemas.microsoft.com/office/drawing/2014/main" id="{2C861BAC-4AA7-496D-8DF2-55CC988257AB}"/>
                  </a:ext>
                </a:extLst>
              </p14:cNvPr>
              <p14:cNvContentPartPr/>
              <p14:nvPr/>
            </p14:nvContentPartPr>
            <p14:xfrm>
              <a:off x="1462953" y="6068433"/>
              <a:ext cx="121320" cy="112320"/>
            </p14:xfrm>
          </p:contentPart>
        </mc:Choice>
        <mc:Fallback>
          <p:pic>
            <p:nvPicPr>
              <p:cNvPr id="235" name="Ink 234">
                <a:extLst>
                  <a:ext uri="{FF2B5EF4-FFF2-40B4-BE49-F238E27FC236}">
                    <a16:creationId xmlns:a16="http://schemas.microsoft.com/office/drawing/2014/main" id="{2C861BAC-4AA7-496D-8DF2-55CC988257AB}"/>
                  </a:ext>
                </a:extLst>
              </p:cNvPr>
              <p:cNvPicPr/>
              <p:nvPr/>
            </p:nvPicPr>
            <p:blipFill>
              <a:blip r:embed="rId248"/>
              <a:stretch>
                <a:fillRect/>
              </a:stretch>
            </p:blipFill>
            <p:spPr>
              <a:xfrm>
                <a:off x="1454313" y="6059433"/>
                <a:ext cx="1389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236" name="Ink 235">
                <a:extLst>
                  <a:ext uri="{FF2B5EF4-FFF2-40B4-BE49-F238E27FC236}">
                    <a16:creationId xmlns:a16="http://schemas.microsoft.com/office/drawing/2014/main" id="{AD3E125D-7623-4C4B-B5FD-C63575A54625}"/>
                  </a:ext>
                </a:extLst>
              </p14:cNvPr>
              <p14:cNvContentPartPr/>
              <p14:nvPr/>
            </p14:nvContentPartPr>
            <p14:xfrm>
              <a:off x="1560513" y="5569833"/>
              <a:ext cx="151560" cy="6480"/>
            </p14:xfrm>
          </p:contentPart>
        </mc:Choice>
        <mc:Fallback>
          <p:pic>
            <p:nvPicPr>
              <p:cNvPr id="236" name="Ink 235">
                <a:extLst>
                  <a:ext uri="{FF2B5EF4-FFF2-40B4-BE49-F238E27FC236}">
                    <a16:creationId xmlns:a16="http://schemas.microsoft.com/office/drawing/2014/main" id="{AD3E125D-7623-4C4B-B5FD-C63575A54625}"/>
                  </a:ext>
                </a:extLst>
              </p:cNvPr>
              <p:cNvPicPr/>
              <p:nvPr/>
            </p:nvPicPr>
            <p:blipFill>
              <a:blip r:embed="rId250"/>
              <a:stretch>
                <a:fillRect/>
              </a:stretch>
            </p:blipFill>
            <p:spPr>
              <a:xfrm>
                <a:off x="1551873" y="5561193"/>
                <a:ext cx="1692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37" name="Ink 236">
                <a:extLst>
                  <a:ext uri="{FF2B5EF4-FFF2-40B4-BE49-F238E27FC236}">
                    <a16:creationId xmlns:a16="http://schemas.microsoft.com/office/drawing/2014/main" id="{20A12246-A52D-45F2-9745-3728620C0B9A}"/>
                  </a:ext>
                </a:extLst>
              </p14:cNvPr>
              <p14:cNvContentPartPr/>
              <p14:nvPr/>
            </p14:nvContentPartPr>
            <p14:xfrm>
              <a:off x="1808553" y="5469753"/>
              <a:ext cx="164160" cy="180000"/>
            </p14:xfrm>
          </p:contentPart>
        </mc:Choice>
        <mc:Fallback>
          <p:pic>
            <p:nvPicPr>
              <p:cNvPr id="237" name="Ink 236">
                <a:extLst>
                  <a:ext uri="{FF2B5EF4-FFF2-40B4-BE49-F238E27FC236}">
                    <a16:creationId xmlns:a16="http://schemas.microsoft.com/office/drawing/2014/main" id="{20A12246-A52D-45F2-9745-3728620C0B9A}"/>
                  </a:ext>
                </a:extLst>
              </p:cNvPr>
              <p:cNvPicPr/>
              <p:nvPr/>
            </p:nvPicPr>
            <p:blipFill>
              <a:blip r:embed="rId252"/>
              <a:stretch>
                <a:fillRect/>
              </a:stretch>
            </p:blipFill>
            <p:spPr>
              <a:xfrm>
                <a:off x="1799553" y="5460753"/>
                <a:ext cx="1818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41" name="Ink 240">
                <a:extLst>
                  <a:ext uri="{FF2B5EF4-FFF2-40B4-BE49-F238E27FC236}">
                    <a16:creationId xmlns:a16="http://schemas.microsoft.com/office/drawing/2014/main" id="{9FA42692-E9A1-4E6D-A08C-9935C0DB4B8D}"/>
                  </a:ext>
                </a:extLst>
              </p14:cNvPr>
              <p14:cNvContentPartPr/>
              <p14:nvPr/>
            </p14:nvContentPartPr>
            <p14:xfrm>
              <a:off x="1809633" y="5245113"/>
              <a:ext cx="20520" cy="108720"/>
            </p14:xfrm>
          </p:contentPart>
        </mc:Choice>
        <mc:Fallback>
          <p:pic>
            <p:nvPicPr>
              <p:cNvPr id="241" name="Ink 240">
                <a:extLst>
                  <a:ext uri="{FF2B5EF4-FFF2-40B4-BE49-F238E27FC236}">
                    <a16:creationId xmlns:a16="http://schemas.microsoft.com/office/drawing/2014/main" id="{9FA42692-E9A1-4E6D-A08C-9935C0DB4B8D}"/>
                  </a:ext>
                </a:extLst>
              </p:cNvPr>
              <p:cNvPicPr/>
              <p:nvPr/>
            </p:nvPicPr>
            <p:blipFill>
              <a:blip r:embed="rId254"/>
              <a:stretch>
                <a:fillRect/>
              </a:stretch>
            </p:blipFill>
            <p:spPr>
              <a:xfrm>
                <a:off x="1800633" y="5236113"/>
                <a:ext cx="381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242" name="Ink 241">
                <a:extLst>
                  <a:ext uri="{FF2B5EF4-FFF2-40B4-BE49-F238E27FC236}">
                    <a16:creationId xmlns:a16="http://schemas.microsoft.com/office/drawing/2014/main" id="{C004D2E6-B194-4E70-9837-3E3F15675734}"/>
                  </a:ext>
                </a:extLst>
              </p14:cNvPr>
              <p14:cNvContentPartPr/>
              <p14:nvPr/>
            </p14:nvContentPartPr>
            <p14:xfrm>
              <a:off x="1854273" y="5215593"/>
              <a:ext cx="23760" cy="115560"/>
            </p14:xfrm>
          </p:contentPart>
        </mc:Choice>
        <mc:Fallback>
          <p:pic>
            <p:nvPicPr>
              <p:cNvPr id="242" name="Ink 241">
                <a:extLst>
                  <a:ext uri="{FF2B5EF4-FFF2-40B4-BE49-F238E27FC236}">
                    <a16:creationId xmlns:a16="http://schemas.microsoft.com/office/drawing/2014/main" id="{C004D2E6-B194-4E70-9837-3E3F15675734}"/>
                  </a:ext>
                </a:extLst>
              </p:cNvPr>
              <p:cNvPicPr/>
              <p:nvPr/>
            </p:nvPicPr>
            <p:blipFill>
              <a:blip r:embed="rId256"/>
              <a:stretch>
                <a:fillRect/>
              </a:stretch>
            </p:blipFill>
            <p:spPr>
              <a:xfrm>
                <a:off x="1845633" y="5206953"/>
                <a:ext cx="414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43" name="Ink 242">
                <a:extLst>
                  <a:ext uri="{FF2B5EF4-FFF2-40B4-BE49-F238E27FC236}">
                    <a16:creationId xmlns:a16="http://schemas.microsoft.com/office/drawing/2014/main" id="{A9F83B76-090E-4E37-A617-DB400ACE3C0F}"/>
                  </a:ext>
                </a:extLst>
              </p14:cNvPr>
              <p14:cNvContentPartPr/>
              <p14:nvPr/>
            </p14:nvContentPartPr>
            <p14:xfrm>
              <a:off x="1745553" y="5013993"/>
              <a:ext cx="163800" cy="171000"/>
            </p14:xfrm>
          </p:contentPart>
        </mc:Choice>
        <mc:Fallback>
          <p:pic>
            <p:nvPicPr>
              <p:cNvPr id="243" name="Ink 242">
                <a:extLst>
                  <a:ext uri="{FF2B5EF4-FFF2-40B4-BE49-F238E27FC236}">
                    <a16:creationId xmlns:a16="http://schemas.microsoft.com/office/drawing/2014/main" id="{A9F83B76-090E-4E37-A617-DB400ACE3C0F}"/>
                  </a:ext>
                </a:extLst>
              </p:cNvPr>
              <p:cNvPicPr/>
              <p:nvPr/>
            </p:nvPicPr>
            <p:blipFill>
              <a:blip r:embed="rId258"/>
              <a:stretch>
                <a:fillRect/>
              </a:stretch>
            </p:blipFill>
            <p:spPr>
              <a:xfrm>
                <a:off x="1736913" y="5004993"/>
                <a:ext cx="1814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244" name="Ink 243">
                <a:extLst>
                  <a:ext uri="{FF2B5EF4-FFF2-40B4-BE49-F238E27FC236}">
                    <a16:creationId xmlns:a16="http://schemas.microsoft.com/office/drawing/2014/main" id="{CEF03622-21B9-4481-AE50-100E953D8C25}"/>
                  </a:ext>
                </a:extLst>
              </p14:cNvPr>
              <p14:cNvContentPartPr/>
              <p14:nvPr/>
            </p14:nvContentPartPr>
            <p14:xfrm>
              <a:off x="1959753" y="5508273"/>
              <a:ext cx="172080" cy="44640"/>
            </p14:xfrm>
          </p:contentPart>
        </mc:Choice>
        <mc:Fallback>
          <p:pic>
            <p:nvPicPr>
              <p:cNvPr id="244" name="Ink 243">
                <a:extLst>
                  <a:ext uri="{FF2B5EF4-FFF2-40B4-BE49-F238E27FC236}">
                    <a16:creationId xmlns:a16="http://schemas.microsoft.com/office/drawing/2014/main" id="{CEF03622-21B9-4481-AE50-100E953D8C25}"/>
                  </a:ext>
                </a:extLst>
              </p:cNvPr>
              <p:cNvPicPr/>
              <p:nvPr/>
            </p:nvPicPr>
            <p:blipFill>
              <a:blip r:embed="rId260"/>
              <a:stretch>
                <a:fillRect/>
              </a:stretch>
            </p:blipFill>
            <p:spPr>
              <a:xfrm>
                <a:off x="1951113" y="5499633"/>
                <a:ext cx="1897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45" name="Ink 244">
                <a:extLst>
                  <a:ext uri="{FF2B5EF4-FFF2-40B4-BE49-F238E27FC236}">
                    <a16:creationId xmlns:a16="http://schemas.microsoft.com/office/drawing/2014/main" id="{3A607CC2-95F4-432E-ADBD-7AC4A7DD4128}"/>
                  </a:ext>
                </a:extLst>
              </p14:cNvPr>
              <p14:cNvContentPartPr/>
              <p14:nvPr/>
            </p14:nvContentPartPr>
            <p14:xfrm>
              <a:off x="2188713" y="5426553"/>
              <a:ext cx="16200" cy="174960"/>
            </p14:xfrm>
          </p:contentPart>
        </mc:Choice>
        <mc:Fallback>
          <p:pic>
            <p:nvPicPr>
              <p:cNvPr id="245" name="Ink 244">
                <a:extLst>
                  <a:ext uri="{FF2B5EF4-FFF2-40B4-BE49-F238E27FC236}">
                    <a16:creationId xmlns:a16="http://schemas.microsoft.com/office/drawing/2014/main" id="{3A607CC2-95F4-432E-ADBD-7AC4A7DD4128}"/>
                  </a:ext>
                </a:extLst>
              </p:cNvPr>
              <p:cNvPicPr/>
              <p:nvPr/>
            </p:nvPicPr>
            <p:blipFill>
              <a:blip r:embed="rId262"/>
              <a:stretch>
                <a:fillRect/>
              </a:stretch>
            </p:blipFill>
            <p:spPr>
              <a:xfrm>
                <a:off x="2179713" y="5417913"/>
                <a:ext cx="338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246" name="Ink 245">
                <a:extLst>
                  <a:ext uri="{FF2B5EF4-FFF2-40B4-BE49-F238E27FC236}">
                    <a16:creationId xmlns:a16="http://schemas.microsoft.com/office/drawing/2014/main" id="{A0520F27-1730-42C5-B2A4-A47FEAE2913D}"/>
                  </a:ext>
                </a:extLst>
              </p14:cNvPr>
              <p14:cNvContentPartPr/>
              <p14:nvPr/>
            </p14:nvContentPartPr>
            <p14:xfrm>
              <a:off x="2173953" y="5414313"/>
              <a:ext cx="228600" cy="140760"/>
            </p14:xfrm>
          </p:contentPart>
        </mc:Choice>
        <mc:Fallback>
          <p:pic>
            <p:nvPicPr>
              <p:cNvPr id="246" name="Ink 245">
                <a:extLst>
                  <a:ext uri="{FF2B5EF4-FFF2-40B4-BE49-F238E27FC236}">
                    <a16:creationId xmlns:a16="http://schemas.microsoft.com/office/drawing/2014/main" id="{A0520F27-1730-42C5-B2A4-A47FEAE2913D}"/>
                  </a:ext>
                </a:extLst>
              </p:cNvPr>
              <p:cNvPicPr/>
              <p:nvPr/>
            </p:nvPicPr>
            <p:blipFill>
              <a:blip r:embed="rId264"/>
              <a:stretch>
                <a:fillRect/>
              </a:stretch>
            </p:blipFill>
            <p:spPr>
              <a:xfrm>
                <a:off x="2165313" y="5405673"/>
                <a:ext cx="2462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47" name="Ink 246">
                <a:extLst>
                  <a:ext uri="{FF2B5EF4-FFF2-40B4-BE49-F238E27FC236}">
                    <a16:creationId xmlns:a16="http://schemas.microsoft.com/office/drawing/2014/main" id="{06829A4E-28D6-4BD5-9793-BD62001E1993}"/>
                  </a:ext>
                </a:extLst>
              </p14:cNvPr>
              <p14:cNvContentPartPr/>
              <p14:nvPr/>
            </p14:nvContentPartPr>
            <p14:xfrm>
              <a:off x="2277273" y="5724273"/>
              <a:ext cx="25200" cy="126360"/>
            </p14:xfrm>
          </p:contentPart>
        </mc:Choice>
        <mc:Fallback>
          <p:pic>
            <p:nvPicPr>
              <p:cNvPr id="247" name="Ink 246">
                <a:extLst>
                  <a:ext uri="{FF2B5EF4-FFF2-40B4-BE49-F238E27FC236}">
                    <a16:creationId xmlns:a16="http://schemas.microsoft.com/office/drawing/2014/main" id="{06829A4E-28D6-4BD5-9793-BD62001E1993}"/>
                  </a:ext>
                </a:extLst>
              </p:cNvPr>
              <p:cNvPicPr/>
              <p:nvPr/>
            </p:nvPicPr>
            <p:blipFill>
              <a:blip r:embed="rId266"/>
              <a:stretch>
                <a:fillRect/>
              </a:stretch>
            </p:blipFill>
            <p:spPr>
              <a:xfrm>
                <a:off x="2268273" y="5715633"/>
                <a:ext cx="428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48" name="Ink 247">
                <a:extLst>
                  <a:ext uri="{FF2B5EF4-FFF2-40B4-BE49-F238E27FC236}">
                    <a16:creationId xmlns:a16="http://schemas.microsoft.com/office/drawing/2014/main" id="{407FBF88-3F87-4552-894D-E9BB309F19E2}"/>
                  </a:ext>
                </a:extLst>
              </p14:cNvPr>
              <p14:cNvContentPartPr/>
              <p14:nvPr/>
            </p14:nvContentPartPr>
            <p14:xfrm>
              <a:off x="2253513" y="6009753"/>
              <a:ext cx="29520" cy="174960"/>
            </p14:xfrm>
          </p:contentPart>
        </mc:Choice>
        <mc:Fallback>
          <p:pic>
            <p:nvPicPr>
              <p:cNvPr id="248" name="Ink 247">
                <a:extLst>
                  <a:ext uri="{FF2B5EF4-FFF2-40B4-BE49-F238E27FC236}">
                    <a16:creationId xmlns:a16="http://schemas.microsoft.com/office/drawing/2014/main" id="{407FBF88-3F87-4552-894D-E9BB309F19E2}"/>
                  </a:ext>
                </a:extLst>
              </p:cNvPr>
              <p:cNvPicPr/>
              <p:nvPr/>
            </p:nvPicPr>
            <p:blipFill>
              <a:blip r:embed="rId268"/>
              <a:stretch>
                <a:fillRect/>
              </a:stretch>
            </p:blipFill>
            <p:spPr>
              <a:xfrm>
                <a:off x="2244873" y="6001113"/>
                <a:ext cx="471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49" name="Ink 248">
                <a:extLst>
                  <a:ext uri="{FF2B5EF4-FFF2-40B4-BE49-F238E27FC236}">
                    <a16:creationId xmlns:a16="http://schemas.microsoft.com/office/drawing/2014/main" id="{227841CB-5D88-45CD-99E9-1546D414AEE3}"/>
                  </a:ext>
                </a:extLst>
              </p14:cNvPr>
              <p14:cNvContentPartPr/>
              <p14:nvPr/>
            </p14:nvContentPartPr>
            <p14:xfrm>
              <a:off x="2266113" y="5982753"/>
              <a:ext cx="137160" cy="125640"/>
            </p14:xfrm>
          </p:contentPart>
        </mc:Choice>
        <mc:Fallback>
          <p:pic>
            <p:nvPicPr>
              <p:cNvPr id="249" name="Ink 248">
                <a:extLst>
                  <a:ext uri="{FF2B5EF4-FFF2-40B4-BE49-F238E27FC236}">
                    <a16:creationId xmlns:a16="http://schemas.microsoft.com/office/drawing/2014/main" id="{227841CB-5D88-45CD-99E9-1546D414AEE3}"/>
                  </a:ext>
                </a:extLst>
              </p:cNvPr>
              <p:cNvPicPr/>
              <p:nvPr/>
            </p:nvPicPr>
            <p:blipFill>
              <a:blip r:embed="rId270"/>
              <a:stretch>
                <a:fillRect/>
              </a:stretch>
            </p:blipFill>
            <p:spPr>
              <a:xfrm>
                <a:off x="2257113" y="5973753"/>
                <a:ext cx="1548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50" name="Ink 249">
                <a:extLst>
                  <a:ext uri="{FF2B5EF4-FFF2-40B4-BE49-F238E27FC236}">
                    <a16:creationId xmlns:a16="http://schemas.microsoft.com/office/drawing/2014/main" id="{CCEFB490-843F-4902-954D-7433C4879652}"/>
                  </a:ext>
                </a:extLst>
              </p14:cNvPr>
              <p14:cNvContentPartPr/>
              <p14:nvPr/>
            </p14:nvContentPartPr>
            <p14:xfrm>
              <a:off x="2475633" y="5514393"/>
              <a:ext cx="158400" cy="5400"/>
            </p14:xfrm>
          </p:contentPart>
        </mc:Choice>
        <mc:Fallback>
          <p:pic>
            <p:nvPicPr>
              <p:cNvPr id="250" name="Ink 249">
                <a:extLst>
                  <a:ext uri="{FF2B5EF4-FFF2-40B4-BE49-F238E27FC236}">
                    <a16:creationId xmlns:a16="http://schemas.microsoft.com/office/drawing/2014/main" id="{CCEFB490-843F-4902-954D-7433C4879652}"/>
                  </a:ext>
                </a:extLst>
              </p:cNvPr>
              <p:cNvPicPr/>
              <p:nvPr/>
            </p:nvPicPr>
            <p:blipFill>
              <a:blip r:embed="rId272"/>
              <a:stretch>
                <a:fillRect/>
              </a:stretch>
            </p:blipFill>
            <p:spPr>
              <a:xfrm>
                <a:off x="2466993" y="5505393"/>
                <a:ext cx="1760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51" name="Ink 250">
                <a:extLst>
                  <a:ext uri="{FF2B5EF4-FFF2-40B4-BE49-F238E27FC236}">
                    <a16:creationId xmlns:a16="http://schemas.microsoft.com/office/drawing/2014/main" id="{47FAB0EE-96F9-493B-BD28-087B0BF9459C}"/>
                  </a:ext>
                </a:extLst>
              </p14:cNvPr>
              <p14:cNvContentPartPr/>
              <p14:nvPr/>
            </p14:nvContentPartPr>
            <p14:xfrm>
              <a:off x="2705673" y="5416113"/>
              <a:ext cx="161640" cy="199080"/>
            </p14:xfrm>
          </p:contentPart>
        </mc:Choice>
        <mc:Fallback>
          <p:pic>
            <p:nvPicPr>
              <p:cNvPr id="251" name="Ink 250">
                <a:extLst>
                  <a:ext uri="{FF2B5EF4-FFF2-40B4-BE49-F238E27FC236}">
                    <a16:creationId xmlns:a16="http://schemas.microsoft.com/office/drawing/2014/main" id="{47FAB0EE-96F9-493B-BD28-087B0BF9459C}"/>
                  </a:ext>
                </a:extLst>
              </p:cNvPr>
              <p:cNvPicPr/>
              <p:nvPr/>
            </p:nvPicPr>
            <p:blipFill>
              <a:blip r:embed="rId274"/>
              <a:stretch>
                <a:fillRect/>
              </a:stretch>
            </p:blipFill>
            <p:spPr>
              <a:xfrm>
                <a:off x="2697033" y="5407473"/>
                <a:ext cx="17928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52" name="Ink 251">
                <a:extLst>
                  <a:ext uri="{FF2B5EF4-FFF2-40B4-BE49-F238E27FC236}">
                    <a16:creationId xmlns:a16="http://schemas.microsoft.com/office/drawing/2014/main" id="{AC0311BD-E4D9-41F5-A293-5B39249F1BB9}"/>
                  </a:ext>
                </a:extLst>
              </p14:cNvPr>
              <p14:cNvContentPartPr/>
              <p14:nvPr/>
            </p14:nvContentPartPr>
            <p14:xfrm>
              <a:off x="2707833" y="5150073"/>
              <a:ext cx="14760" cy="108360"/>
            </p14:xfrm>
          </p:contentPart>
        </mc:Choice>
        <mc:Fallback>
          <p:pic>
            <p:nvPicPr>
              <p:cNvPr id="252" name="Ink 251">
                <a:extLst>
                  <a:ext uri="{FF2B5EF4-FFF2-40B4-BE49-F238E27FC236}">
                    <a16:creationId xmlns:a16="http://schemas.microsoft.com/office/drawing/2014/main" id="{AC0311BD-E4D9-41F5-A293-5B39249F1BB9}"/>
                  </a:ext>
                </a:extLst>
              </p:cNvPr>
              <p:cNvPicPr/>
              <p:nvPr/>
            </p:nvPicPr>
            <p:blipFill>
              <a:blip r:embed="rId276"/>
              <a:stretch>
                <a:fillRect/>
              </a:stretch>
            </p:blipFill>
            <p:spPr>
              <a:xfrm>
                <a:off x="2698833" y="5141433"/>
                <a:ext cx="324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53" name="Ink 252">
                <a:extLst>
                  <a:ext uri="{FF2B5EF4-FFF2-40B4-BE49-F238E27FC236}">
                    <a16:creationId xmlns:a16="http://schemas.microsoft.com/office/drawing/2014/main" id="{F334D6DC-E634-4C54-9BDC-0F741182AD06}"/>
                  </a:ext>
                </a:extLst>
              </p14:cNvPr>
              <p14:cNvContentPartPr/>
              <p14:nvPr/>
            </p14:nvContentPartPr>
            <p14:xfrm>
              <a:off x="2615673" y="4932273"/>
              <a:ext cx="6120" cy="183960"/>
            </p14:xfrm>
          </p:contentPart>
        </mc:Choice>
        <mc:Fallback>
          <p:pic>
            <p:nvPicPr>
              <p:cNvPr id="253" name="Ink 252">
                <a:extLst>
                  <a:ext uri="{FF2B5EF4-FFF2-40B4-BE49-F238E27FC236}">
                    <a16:creationId xmlns:a16="http://schemas.microsoft.com/office/drawing/2014/main" id="{F334D6DC-E634-4C54-9BDC-0F741182AD06}"/>
                  </a:ext>
                </a:extLst>
              </p:cNvPr>
              <p:cNvPicPr/>
              <p:nvPr/>
            </p:nvPicPr>
            <p:blipFill>
              <a:blip r:embed="rId278"/>
              <a:stretch>
                <a:fillRect/>
              </a:stretch>
            </p:blipFill>
            <p:spPr>
              <a:xfrm>
                <a:off x="2607033" y="4923273"/>
                <a:ext cx="237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54" name="Ink 253">
                <a:extLst>
                  <a:ext uri="{FF2B5EF4-FFF2-40B4-BE49-F238E27FC236}">
                    <a16:creationId xmlns:a16="http://schemas.microsoft.com/office/drawing/2014/main" id="{13C3CD7C-A35D-42CB-BA8C-B136D2FE39D1}"/>
                  </a:ext>
                </a:extLst>
              </p14:cNvPr>
              <p14:cNvContentPartPr/>
              <p14:nvPr/>
            </p14:nvContentPartPr>
            <p14:xfrm>
              <a:off x="2601273" y="4904913"/>
              <a:ext cx="142920" cy="160920"/>
            </p14:xfrm>
          </p:contentPart>
        </mc:Choice>
        <mc:Fallback>
          <p:pic>
            <p:nvPicPr>
              <p:cNvPr id="254" name="Ink 253">
                <a:extLst>
                  <a:ext uri="{FF2B5EF4-FFF2-40B4-BE49-F238E27FC236}">
                    <a16:creationId xmlns:a16="http://schemas.microsoft.com/office/drawing/2014/main" id="{13C3CD7C-A35D-42CB-BA8C-B136D2FE39D1}"/>
                  </a:ext>
                </a:extLst>
              </p:cNvPr>
              <p:cNvPicPr/>
              <p:nvPr/>
            </p:nvPicPr>
            <p:blipFill>
              <a:blip r:embed="rId280"/>
              <a:stretch>
                <a:fillRect/>
              </a:stretch>
            </p:blipFill>
            <p:spPr>
              <a:xfrm>
                <a:off x="2592273" y="4895913"/>
                <a:ext cx="1605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55" name="Ink 254">
                <a:extLst>
                  <a:ext uri="{FF2B5EF4-FFF2-40B4-BE49-F238E27FC236}">
                    <a16:creationId xmlns:a16="http://schemas.microsoft.com/office/drawing/2014/main" id="{39B5CB44-CB36-43D8-8BC1-2AE574AC68FA}"/>
                  </a:ext>
                </a:extLst>
              </p14:cNvPr>
              <p14:cNvContentPartPr/>
              <p14:nvPr/>
            </p14:nvContentPartPr>
            <p14:xfrm>
              <a:off x="2785233" y="5759553"/>
              <a:ext cx="27360" cy="133560"/>
            </p14:xfrm>
          </p:contentPart>
        </mc:Choice>
        <mc:Fallback>
          <p:pic>
            <p:nvPicPr>
              <p:cNvPr id="255" name="Ink 254">
                <a:extLst>
                  <a:ext uri="{FF2B5EF4-FFF2-40B4-BE49-F238E27FC236}">
                    <a16:creationId xmlns:a16="http://schemas.microsoft.com/office/drawing/2014/main" id="{39B5CB44-CB36-43D8-8BC1-2AE574AC68FA}"/>
                  </a:ext>
                </a:extLst>
              </p:cNvPr>
              <p:cNvPicPr/>
              <p:nvPr/>
            </p:nvPicPr>
            <p:blipFill>
              <a:blip r:embed="rId282"/>
              <a:stretch>
                <a:fillRect/>
              </a:stretch>
            </p:blipFill>
            <p:spPr>
              <a:xfrm>
                <a:off x="2776233" y="5750913"/>
                <a:ext cx="450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56" name="Ink 255">
                <a:extLst>
                  <a:ext uri="{FF2B5EF4-FFF2-40B4-BE49-F238E27FC236}">
                    <a16:creationId xmlns:a16="http://schemas.microsoft.com/office/drawing/2014/main" id="{9AEDA816-F647-4BF6-BA9D-A73993E29B66}"/>
                  </a:ext>
                </a:extLst>
              </p14:cNvPr>
              <p14:cNvContentPartPr/>
              <p14:nvPr/>
            </p14:nvContentPartPr>
            <p14:xfrm>
              <a:off x="2761473" y="5978433"/>
              <a:ext cx="135000" cy="173160"/>
            </p14:xfrm>
          </p:contentPart>
        </mc:Choice>
        <mc:Fallback>
          <p:pic>
            <p:nvPicPr>
              <p:cNvPr id="256" name="Ink 255">
                <a:extLst>
                  <a:ext uri="{FF2B5EF4-FFF2-40B4-BE49-F238E27FC236}">
                    <a16:creationId xmlns:a16="http://schemas.microsoft.com/office/drawing/2014/main" id="{9AEDA816-F647-4BF6-BA9D-A73993E29B66}"/>
                  </a:ext>
                </a:extLst>
              </p:cNvPr>
              <p:cNvPicPr/>
              <p:nvPr/>
            </p:nvPicPr>
            <p:blipFill>
              <a:blip r:embed="rId284"/>
              <a:stretch>
                <a:fillRect/>
              </a:stretch>
            </p:blipFill>
            <p:spPr>
              <a:xfrm>
                <a:off x="2752833" y="5969433"/>
                <a:ext cx="1526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57" name="Ink 256">
                <a:extLst>
                  <a:ext uri="{FF2B5EF4-FFF2-40B4-BE49-F238E27FC236}">
                    <a16:creationId xmlns:a16="http://schemas.microsoft.com/office/drawing/2014/main" id="{E6047B89-D71D-4139-B5BA-C45B6B3238DD}"/>
                  </a:ext>
                </a:extLst>
              </p14:cNvPr>
              <p14:cNvContentPartPr/>
              <p14:nvPr/>
            </p14:nvContentPartPr>
            <p14:xfrm>
              <a:off x="2931033" y="5993553"/>
              <a:ext cx="29520" cy="157680"/>
            </p14:xfrm>
          </p:contentPart>
        </mc:Choice>
        <mc:Fallback>
          <p:pic>
            <p:nvPicPr>
              <p:cNvPr id="257" name="Ink 256">
                <a:extLst>
                  <a:ext uri="{FF2B5EF4-FFF2-40B4-BE49-F238E27FC236}">
                    <a16:creationId xmlns:a16="http://schemas.microsoft.com/office/drawing/2014/main" id="{E6047B89-D71D-4139-B5BA-C45B6B3238DD}"/>
                  </a:ext>
                </a:extLst>
              </p:cNvPr>
              <p:cNvPicPr/>
              <p:nvPr/>
            </p:nvPicPr>
            <p:blipFill>
              <a:blip r:embed="rId286"/>
              <a:stretch>
                <a:fillRect/>
              </a:stretch>
            </p:blipFill>
            <p:spPr>
              <a:xfrm>
                <a:off x="2922033" y="5984913"/>
                <a:ext cx="471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58" name="Ink 257">
                <a:extLst>
                  <a:ext uri="{FF2B5EF4-FFF2-40B4-BE49-F238E27FC236}">
                    <a16:creationId xmlns:a16="http://schemas.microsoft.com/office/drawing/2014/main" id="{9330D021-CBAD-4D05-B5D3-166C40EC9EE4}"/>
                  </a:ext>
                </a:extLst>
              </p14:cNvPr>
              <p14:cNvContentPartPr/>
              <p14:nvPr/>
            </p14:nvContentPartPr>
            <p14:xfrm>
              <a:off x="2931033" y="6015513"/>
              <a:ext cx="102240" cy="108720"/>
            </p14:xfrm>
          </p:contentPart>
        </mc:Choice>
        <mc:Fallback>
          <p:pic>
            <p:nvPicPr>
              <p:cNvPr id="258" name="Ink 257">
                <a:extLst>
                  <a:ext uri="{FF2B5EF4-FFF2-40B4-BE49-F238E27FC236}">
                    <a16:creationId xmlns:a16="http://schemas.microsoft.com/office/drawing/2014/main" id="{9330D021-CBAD-4D05-B5D3-166C40EC9EE4}"/>
                  </a:ext>
                </a:extLst>
              </p:cNvPr>
              <p:cNvPicPr/>
              <p:nvPr/>
            </p:nvPicPr>
            <p:blipFill>
              <a:blip r:embed="rId288"/>
              <a:stretch>
                <a:fillRect/>
              </a:stretch>
            </p:blipFill>
            <p:spPr>
              <a:xfrm>
                <a:off x="2922033" y="6006873"/>
                <a:ext cx="1198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59" name="Ink 258">
                <a:extLst>
                  <a:ext uri="{FF2B5EF4-FFF2-40B4-BE49-F238E27FC236}">
                    <a16:creationId xmlns:a16="http://schemas.microsoft.com/office/drawing/2014/main" id="{D3B5306B-ED6D-4508-B4E4-8C287CF1A541}"/>
                  </a:ext>
                </a:extLst>
              </p14:cNvPr>
              <p14:cNvContentPartPr/>
              <p14:nvPr/>
            </p14:nvContentPartPr>
            <p14:xfrm>
              <a:off x="3074313" y="6076713"/>
              <a:ext cx="111240" cy="135360"/>
            </p14:xfrm>
          </p:contentPart>
        </mc:Choice>
        <mc:Fallback>
          <p:pic>
            <p:nvPicPr>
              <p:cNvPr id="259" name="Ink 258">
                <a:extLst>
                  <a:ext uri="{FF2B5EF4-FFF2-40B4-BE49-F238E27FC236}">
                    <a16:creationId xmlns:a16="http://schemas.microsoft.com/office/drawing/2014/main" id="{D3B5306B-ED6D-4508-B4E4-8C287CF1A541}"/>
                  </a:ext>
                </a:extLst>
              </p:cNvPr>
              <p:cNvPicPr/>
              <p:nvPr/>
            </p:nvPicPr>
            <p:blipFill>
              <a:blip r:embed="rId290"/>
              <a:stretch>
                <a:fillRect/>
              </a:stretch>
            </p:blipFill>
            <p:spPr>
              <a:xfrm>
                <a:off x="3065673" y="6067713"/>
                <a:ext cx="1288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60" name="Ink 259">
                <a:extLst>
                  <a:ext uri="{FF2B5EF4-FFF2-40B4-BE49-F238E27FC236}">
                    <a16:creationId xmlns:a16="http://schemas.microsoft.com/office/drawing/2014/main" id="{6C1E21F0-F934-4BDD-AF65-355E4014F565}"/>
                  </a:ext>
                </a:extLst>
              </p14:cNvPr>
              <p14:cNvContentPartPr/>
              <p14:nvPr/>
            </p14:nvContentPartPr>
            <p14:xfrm>
              <a:off x="2860113" y="5537433"/>
              <a:ext cx="178560" cy="12600"/>
            </p14:xfrm>
          </p:contentPart>
        </mc:Choice>
        <mc:Fallback>
          <p:pic>
            <p:nvPicPr>
              <p:cNvPr id="260" name="Ink 259">
                <a:extLst>
                  <a:ext uri="{FF2B5EF4-FFF2-40B4-BE49-F238E27FC236}">
                    <a16:creationId xmlns:a16="http://schemas.microsoft.com/office/drawing/2014/main" id="{6C1E21F0-F934-4BDD-AF65-355E4014F565}"/>
                  </a:ext>
                </a:extLst>
              </p:cNvPr>
              <p:cNvPicPr/>
              <p:nvPr/>
            </p:nvPicPr>
            <p:blipFill>
              <a:blip r:embed="rId292"/>
              <a:stretch>
                <a:fillRect/>
              </a:stretch>
            </p:blipFill>
            <p:spPr>
              <a:xfrm>
                <a:off x="2851473" y="5528793"/>
                <a:ext cx="1962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61" name="Ink 260">
                <a:extLst>
                  <a:ext uri="{FF2B5EF4-FFF2-40B4-BE49-F238E27FC236}">
                    <a16:creationId xmlns:a16="http://schemas.microsoft.com/office/drawing/2014/main" id="{156E3D77-ABCB-46DD-8DE9-F6E5A027C127}"/>
                  </a:ext>
                </a:extLst>
              </p14:cNvPr>
              <p14:cNvContentPartPr/>
              <p14:nvPr/>
            </p14:nvContentPartPr>
            <p14:xfrm>
              <a:off x="3135873" y="5398473"/>
              <a:ext cx="183240" cy="231480"/>
            </p14:xfrm>
          </p:contentPart>
        </mc:Choice>
        <mc:Fallback>
          <p:pic>
            <p:nvPicPr>
              <p:cNvPr id="261" name="Ink 260">
                <a:extLst>
                  <a:ext uri="{FF2B5EF4-FFF2-40B4-BE49-F238E27FC236}">
                    <a16:creationId xmlns:a16="http://schemas.microsoft.com/office/drawing/2014/main" id="{156E3D77-ABCB-46DD-8DE9-F6E5A027C127}"/>
                  </a:ext>
                </a:extLst>
              </p:cNvPr>
              <p:cNvPicPr/>
              <p:nvPr/>
            </p:nvPicPr>
            <p:blipFill>
              <a:blip r:embed="rId294"/>
              <a:stretch>
                <a:fillRect/>
              </a:stretch>
            </p:blipFill>
            <p:spPr>
              <a:xfrm>
                <a:off x="3127233" y="5389473"/>
                <a:ext cx="20088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62" name="Ink 261">
                <a:extLst>
                  <a:ext uri="{FF2B5EF4-FFF2-40B4-BE49-F238E27FC236}">
                    <a16:creationId xmlns:a16="http://schemas.microsoft.com/office/drawing/2014/main" id="{A34DF6AE-C9BC-404E-ABE3-2248ED620629}"/>
                  </a:ext>
                </a:extLst>
              </p14:cNvPr>
              <p14:cNvContentPartPr/>
              <p14:nvPr/>
            </p14:nvContentPartPr>
            <p14:xfrm>
              <a:off x="3395073" y="5234673"/>
              <a:ext cx="168480" cy="128520"/>
            </p14:xfrm>
          </p:contentPart>
        </mc:Choice>
        <mc:Fallback>
          <p:pic>
            <p:nvPicPr>
              <p:cNvPr id="262" name="Ink 261">
                <a:extLst>
                  <a:ext uri="{FF2B5EF4-FFF2-40B4-BE49-F238E27FC236}">
                    <a16:creationId xmlns:a16="http://schemas.microsoft.com/office/drawing/2014/main" id="{A34DF6AE-C9BC-404E-ABE3-2248ED620629}"/>
                  </a:ext>
                </a:extLst>
              </p:cNvPr>
              <p:cNvPicPr/>
              <p:nvPr/>
            </p:nvPicPr>
            <p:blipFill>
              <a:blip r:embed="rId296"/>
              <a:stretch>
                <a:fillRect/>
              </a:stretch>
            </p:blipFill>
            <p:spPr>
              <a:xfrm>
                <a:off x="3386433" y="5226033"/>
                <a:ext cx="1861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63" name="Ink 262">
                <a:extLst>
                  <a:ext uri="{FF2B5EF4-FFF2-40B4-BE49-F238E27FC236}">
                    <a16:creationId xmlns:a16="http://schemas.microsoft.com/office/drawing/2014/main" id="{7A0CAC74-04C2-4E16-943C-41355A336417}"/>
                  </a:ext>
                </a:extLst>
              </p14:cNvPr>
              <p14:cNvContentPartPr/>
              <p14:nvPr/>
            </p14:nvContentPartPr>
            <p14:xfrm>
              <a:off x="3434313" y="5295513"/>
              <a:ext cx="156240" cy="132480"/>
            </p14:xfrm>
          </p:contentPart>
        </mc:Choice>
        <mc:Fallback>
          <p:pic>
            <p:nvPicPr>
              <p:cNvPr id="263" name="Ink 262">
                <a:extLst>
                  <a:ext uri="{FF2B5EF4-FFF2-40B4-BE49-F238E27FC236}">
                    <a16:creationId xmlns:a16="http://schemas.microsoft.com/office/drawing/2014/main" id="{7A0CAC74-04C2-4E16-943C-41355A336417}"/>
                  </a:ext>
                </a:extLst>
              </p:cNvPr>
              <p:cNvPicPr/>
              <p:nvPr/>
            </p:nvPicPr>
            <p:blipFill>
              <a:blip r:embed="rId298"/>
              <a:stretch>
                <a:fillRect/>
              </a:stretch>
            </p:blipFill>
            <p:spPr>
              <a:xfrm>
                <a:off x="3425673" y="5286513"/>
                <a:ext cx="1738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64" name="Ink 263">
                <a:extLst>
                  <a:ext uri="{FF2B5EF4-FFF2-40B4-BE49-F238E27FC236}">
                    <a16:creationId xmlns:a16="http://schemas.microsoft.com/office/drawing/2014/main" id="{DB56E355-C530-48E1-BBEF-08894E89542F}"/>
                  </a:ext>
                </a:extLst>
              </p14:cNvPr>
              <p14:cNvContentPartPr/>
              <p14:nvPr/>
            </p14:nvContentPartPr>
            <p14:xfrm>
              <a:off x="3655353" y="5099673"/>
              <a:ext cx="153360" cy="160200"/>
            </p14:xfrm>
          </p:contentPart>
        </mc:Choice>
        <mc:Fallback>
          <p:pic>
            <p:nvPicPr>
              <p:cNvPr id="264" name="Ink 263">
                <a:extLst>
                  <a:ext uri="{FF2B5EF4-FFF2-40B4-BE49-F238E27FC236}">
                    <a16:creationId xmlns:a16="http://schemas.microsoft.com/office/drawing/2014/main" id="{DB56E355-C530-48E1-BBEF-08894E89542F}"/>
                  </a:ext>
                </a:extLst>
              </p:cNvPr>
              <p:cNvPicPr/>
              <p:nvPr/>
            </p:nvPicPr>
            <p:blipFill>
              <a:blip r:embed="rId300"/>
              <a:stretch>
                <a:fillRect/>
              </a:stretch>
            </p:blipFill>
            <p:spPr>
              <a:xfrm>
                <a:off x="3646353" y="5090673"/>
                <a:ext cx="1710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65" name="Ink 264">
                <a:extLst>
                  <a:ext uri="{FF2B5EF4-FFF2-40B4-BE49-F238E27FC236}">
                    <a16:creationId xmlns:a16="http://schemas.microsoft.com/office/drawing/2014/main" id="{14A8CCC4-9630-4969-9913-03227A345EBD}"/>
                  </a:ext>
                </a:extLst>
              </p14:cNvPr>
              <p14:cNvContentPartPr/>
              <p14:nvPr/>
            </p14:nvContentPartPr>
            <p14:xfrm>
              <a:off x="3389673" y="5566953"/>
              <a:ext cx="165240" cy="121320"/>
            </p14:xfrm>
          </p:contentPart>
        </mc:Choice>
        <mc:Fallback>
          <p:pic>
            <p:nvPicPr>
              <p:cNvPr id="265" name="Ink 264">
                <a:extLst>
                  <a:ext uri="{FF2B5EF4-FFF2-40B4-BE49-F238E27FC236}">
                    <a16:creationId xmlns:a16="http://schemas.microsoft.com/office/drawing/2014/main" id="{14A8CCC4-9630-4969-9913-03227A345EBD}"/>
                  </a:ext>
                </a:extLst>
              </p:cNvPr>
              <p:cNvPicPr/>
              <p:nvPr/>
            </p:nvPicPr>
            <p:blipFill>
              <a:blip r:embed="rId302"/>
              <a:stretch>
                <a:fillRect/>
              </a:stretch>
            </p:blipFill>
            <p:spPr>
              <a:xfrm>
                <a:off x="3380673" y="5557953"/>
                <a:ext cx="1828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66" name="Ink 265">
                <a:extLst>
                  <a:ext uri="{FF2B5EF4-FFF2-40B4-BE49-F238E27FC236}">
                    <a16:creationId xmlns:a16="http://schemas.microsoft.com/office/drawing/2014/main" id="{7D801A3E-0E7A-49EE-A107-C6791BC50E51}"/>
                  </a:ext>
                </a:extLst>
              </p14:cNvPr>
              <p14:cNvContentPartPr/>
              <p14:nvPr/>
            </p14:nvContentPartPr>
            <p14:xfrm>
              <a:off x="3614673" y="5622033"/>
              <a:ext cx="139680" cy="140760"/>
            </p14:xfrm>
          </p:contentPart>
        </mc:Choice>
        <mc:Fallback>
          <p:pic>
            <p:nvPicPr>
              <p:cNvPr id="266" name="Ink 265">
                <a:extLst>
                  <a:ext uri="{FF2B5EF4-FFF2-40B4-BE49-F238E27FC236}">
                    <a16:creationId xmlns:a16="http://schemas.microsoft.com/office/drawing/2014/main" id="{7D801A3E-0E7A-49EE-A107-C6791BC50E51}"/>
                  </a:ext>
                </a:extLst>
              </p:cNvPr>
              <p:cNvPicPr/>
              <p:nvPr/>
            </p:nvPicPr>
            <p:blipFill>
              <a:blip r:embed="rId304"/>
              <a:stretch>
                <a:fillRect/>
              </a:stretch>
            </p:blipFill>
            <p:spPr>
              <a:xfrm>
                <a:off x="3605673" y="5613393"/>
                <a:ext cx="1573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67" name="Ink 266">
                <a:extLst>
                  <a:ext uri="{FF2B5EF4-FFF2-40B4-BE49-F238E27FC236}">
                    <a16:creationId xmlns:a16="http://schemas.microsoft.com/office/drawing/2014/main" id="{F60605D2-1001-4DD0-BCE6-DD193B8D75E7}"/>
                  </a:ext>
                </a:extLst>
              </p14:cNvPr>
              <p14:cNvContentPartPr/>
              <p14:nvPr/>
            </p14:nvContentPartPr>
            <p14:xfrm>
              <a:off x="3812313" y="5550753"/>
              <a:ext cx="50760" cy="185040"/>
            </p14:xfrm>
          </p:contentPart>
        </mc:Choice>
        <mc:Fallback>
          <p:pic>
            <p:nvPicPr>
              <p:cNvPr id="267" name="Ink 266">
                <a:extLst>
                  <a:ext uri="{FF2B5EF4-FFF2-40B4-BE49-F238E27FC236}">
                    <a16:creationId xmlns:a16="http://schemas.microsoft.com/office/drawing/2014/main" id="{F60605D2-1001-4DD0-BCE6-DD193B8D75E7}"/>
                  </a:ext>
                </a:extLst>
              </p:cNvPr>
              <p:cNvPicPr/>
              <p:nvPr/>
            </p:nvPicPr>
            <p:blipFill>
              <a:blip r:embed="rId306"/>
              <a:stretch>
                <a:fillRect/>
              </a:stretch>
            </p:blipFill>
            <p:spPr>
              <a:xfrm>
                <a:off x="3803313" y="5541753"/>
                <a:ext cx="684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68" name="Ink 267">
                <a:extLst>
                  <a:ext uri="{FF2B5EF4-FFF2-40B4-BE49-F238E27FC236}">
                    <a16:creationId xmlns:a16="http://schemas.microsoft.com/office/drawing/2014/main" id="{88BDE0F2-E0DE-4800-92E8-F6266F00B4FA}"/>
                  </a:ext>
                </a:extLst>
              </p14:cNvPr>
              <p14:cNvContentPartPr/>
              <p14:nvPr/>
            </p14:nvContentPartPr>
            <p14:xfrm>
              <a:off x="3843633" y="5534553"/>
              <a:ext cx="182160" cy="187200"/>
            </p14:xfrm>
          </p:contentPart>
        </mc:Choice>
        <mc:Fallback>
          <p:pic>
            <p:nvPicPr>
              <p:cNvPr id="268" name="Ink 267">
                <a:extLst>
                  <a:ext uri="{FF2B5EF4-FFF2-40B4-BE49-F238E27FC236}">
                    <a16:creationId xmlns:a16="http://schemas.microsoft.com/office/drawing/2014/main" id="{88BDE0F2-E0DE-4800-92E8-F6266F00B4FA}"/>
                  </a:ext>
                </a:extLst>
              </p:cNvPr>
              <p:cNvPicPr/>
              <p:nvPr/>
            </p:nvPicPr>
            <p:blipFill>
              <a:blip r:embed="rId308"/>
              <a:stretch>
                <a:fillRect/>
              </a:stretch>
            </p:blipFill>
            <p:spPr>
              <a:xfrm>
                <a:off x="3834993" y="5525913"/>
                <a:ext cx="19980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79" name="Ink 278">
                <a:extLst>
                  <a:ext uri="{FF2B5EF4-FFF2-40B4-BE49-F238E27FC236}">
                    <a16:creationId xmlns:a16="http://schemas.microsoft.com/office/drawing/2014/main" id="{4B441CEA-0745-4BC3-B5F5-96FF248DDF7B}"/>
                  </a:ext>
                </a:extLst>
              </p14:cNvPr>
              <p14:cNvContentPartPr/>
              <p14:nvPr/>
            </p14:nvContentPartPr>
            <p14:xfrm>
              <a:off x="1534953" y="4641393"/>
              <a:ext cx="223200" cy="279720"/>
            </p14:xfrm>
          </p:contentPart>
        </mc:Choice>
        <mc:Fallback>
          <p:pic>
            <p:nvPicPr>
              <p:cNvPr id="279" name="Ink 278">
                <a:extLst>
                  <a:ext uri="{FF2B5EF4-FFF2-40B4-BE49-F238E27FC236}">
                    <a16:creationId xmlns:a16="http://schemas.microsoft.com/office/drawing/2014/main" id="{4B441CEA-0745-4BC3-B5F5-96FF248DDF7B}"/>
                  </a:ext>
                </a:extLst>
              </p:cNvPr>
              <p:cNvPicPr/>
              <p:nvPr/>
            </p:nvPicPr>
            <p:blipFill>
              <a:blip r:embed="rId310"/>
              <a:stretch>
                <a:fillRect/>
              </a:stretch>
            </p:blipFill>
            <p:spPr>
              <a:xfrm>
                <a:off x="1526313" y="4632753"/>
                <a:ext cx="24084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80" name="Ink 279">
                <a:extLst>
                  <a:ext uri="{FF2B5EF4-FFF2-40B4-BE49-F238E27FC236}">
                    <a16:creationId xmlns:a16="http://schemas.microsoft.com/office/drawing/2014/main" id="{AE8456C7-90FD-42EF-8D95-3D856CF3190A}"/>
                  </a:ext>
                </a:extLst>
              </p14:cNvPr>
              <p14:cNvContentPartPr/>
              <p14:nvPr/>
            </p14:nvContentPartPr>
            <p14:xfrm>
              <a:off x="1501113" y="4807353"/>
              <a:ext cx="92160" cy="132480"/>
            </p14:xfrm>
          </p:contentPart>
        </mc:Choice>
        <mc:Fallback>
          <p:pic>
            <p:nvPicPr>
              <p:cNvPr id="280" name="Ink 279">
                <a:extLst>
                  <a:ext uri="{FF2B5EF4-FFF2-40B4-BE49-F238E27FC236}">
                    <a16:creationId xmlns:a16="http://schemas.microsoft.com/office/drawing/2014/main" id="{AE8456C7-90FD-42EF-8D95-3D856CF3190A}"/>
                  </a:ext>
                </a:extLst>
              </p:cNvPr>
              <p:cNvPicPr/>
              <p:nvPr/>
            </p:nvPicPr>
            <p:blipFill>
              <a:blip r:embed="rId312"/>
              <a:stretch>
                <a:fillRect/>
              </a:stretch>
            </p:blipFill>
            <p:spPr>
              <a:xfrm>
                <a:off x="1492473" y="4798353"/>
                <a:ext cx="109800" cy="150120"/>
              </a:xfrm>
              <a:prstGeom prst="rect">
                <a:avLst/>
              </a:prstGeom>
            </p:spPr>
          </p:pic>
        </mc:Fallback>
      </mc:AlternateContent>
      <p:grpSp>
        <p:nvGrpSpPr>
          <p:cNvPr id="284" name="Group 283">
            <a:extLst>
              <a:ext uri="{FF2B5EF4-FFF2-40B4-BE49-F238E27FC236}">
                <a16:creationId xmlns:a16="http://schemas.microsoft.com/office/drawing/2014/main" id="{1A4A457E-44C5-4037-81CD-96676DE1C89A}"/>
              </a:ext>
            </a:extLst>
          </p:cNvPr>
          <p:cNvGrpSpPr/>
          <p:nvPr/>
        </p:nvGrpSpPr>
        <p:grpSpPr>
          <a:xfrm>
            <a:off x="2058393" y="4654713"/>
            <a:ext cx="294840" cy="234360"/>
            <a:chOff x="2058393" y="4654713"/>
            <a:chExt cx="294840" cy="234360"/>
          </a:xfrm>
        </p:grpSpPr>
        <mc:AlternateContent xmlns:mc="http://schemas.openxmlformats.org/markup-compatibility/2006">
          <mc:Choice xmlns:p14="http://schemas.microsoft.com/office/powerpoint/2010/main" Requires="p14">
            <p:contentPart p14:bwMode="auto" r:id="rId313">
              <p14:nvContentPartPr>
                <p14:cNvPr id="281" name="Ink 280">
                  <a:extLst>
                    <a:ext uri="{FF2B5EF4-FFF2-40B4-BE49-F238E27FC236}">
                      <a16:creationId xmlns:a16="http://schemas.microsoft.com/office/drawing/2014/main" id="{4F399637-4A18-4839-9E15-0D71ED51F4F5}"/>
                    </a:ext>
                  </a:extLst>
                </p14:cNvPr>
                <p14:cNvContentPartPr/>
                <p14:nvPr/>
              </p14:nvContentPartPr>
              <p14:xfrm>
                <a:off x="2058393" y="4654713"/>
                <a:ext cx="207720" cy="209160"/>
              </p14:xfrm>
            </p:contentPart>
          </mc:Choice>
          <mc:Fallback>
            <p:pic>
              <p:nvPicPr>
                <p:cNvPr id="281" name="Ink 280">
                  <a:extLst>
                    <a:ext uri="{FF2B5EF4-FFF2-40B4-BE49-F238E27FC236}">
                      <a16:creationId xmlns:a16="http://schemas.microsoft.com/office/drawing/2014/main" id="{4F399637-4A18-4839-9E15-0D71ED51F4F5}"/>
                    </a:ext>
                  </a:extLst>
                </p:cNvPr>
                <p:cNvPicPr/>
                <p:nvPr/>
              </p:nvPicPr>
              <p:blipFill>
                <a:blip r:embed="rId314"/>
                <a:stretch>
                  <a:fillRect/>
                </a:stretch>
              </p:blipFill>
              <p:spPr>
                <a:xfrm>
                  <a:off x="2049753" y="4645713"/>
                  <a:ext cx="22536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83" name="Ink 282">
                  <a:extLst>
                    <a:ext uri="{FF2B5EF4-FFF2-40B4-BE49-F238E27FC236}">
                      <a16:creationId xmlns:a16="http://schemas.microsoft.com/office/drawing/2014/main" id="{C21711A5-7D8D-481B-957D-D76C2A7CC457}"/>
                    </a:ext>
                  </a:extLst>
                </p14:cNvPr>
                <p14:cNvContentPartPr/>
                <p14:nvPr/>
              </p14:nvContentPartPr>
              <p14:xfrm>
                <a:off x="2197713" y="4745433"/>
                <a:ext cx="155520" cy="143640"/>
              </p14:xfrm>
            </p:contentPart>
          </mc:Choice>
          <mc:Fallback>
            <p:pic>
              <p:nvPicPr>
                <p:cNvPr id="283" name="Ink 282">
                  <a:extLst>
                    <a:ext uri="{FF2B5EF4-FFF2-40B4-BE49-F238E27FC236}">
                      <a16:creationId xmlns:a16="http://schemas.microsoft.com/office/drawing/2014/main" id="{C21711A5-7D8D-481B-957D-D76C2A7CC457}"/>
                    </a:ext>
                  </a:extLst>
                </p:cNvPr>
                <p:cNvPicPr/>
                <p:nvPr/>
              </p:nvPicPr>
              <p:blipFill>
                <a:blip r:embed="rId316"/>
                <a:stretch>
                  <a:fillRect/>
                </a:stretch>
              </p:blipFill>
              <p:spPr>
                <a:xfrm>
                  <a:off x="2188713" y="4736433"/>
                  <a:ext cx="173160" cy="161280"/>
                </a:xfrm>
                <a:prstGeom prst="rect">
                  <a:avLst/>
                </a:prstGeom>
              </p:spPr>
            </p:pic>
          </mc:Fallback>
        </mc:AlternateContent>
      </p:grpSp>
    </p:spTree>
    <p:extLst>
      <p:ext uri="{BB962C8B-B14F-4D97-AF65-F5344CB8AC3E}">
        <p14:creationId xmlns:p14="http://schemas.microsoft.com/office/powerpoint/2010/main" val="2939533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74FA2-669B-493E-907B-29620D4DCA81}"/>
              </a:ext>
            </a:extLst>
          </p:cNvPr>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en-AU" dirty="0"/>
              <a:t>Condensation reactions and </a:t>
            </a:r>
            <a:r>
              <a:rPr lang="en-AU" dirty="0">
                <a:solidFill>
                  <a:schemeClr val="accent4">
                    <a:lumMod val="40000"/>
                    <a:lumOff val="60000"/>
                  </a:schemeClr>
                </a:solidFill>
              </a:rPr>
              <a:t>di</a:t>
            </a:r>
            <a:r>
              <a:rPr lang="en-AU" dirty="0"/>
              <a:t>peptides</a:t>
            </a:r>
          </a:p>
        </p:txBody>
      </p:sp>
      <p:pic>
        <p:nvPicPr>
          <p:cNvPr id="3" name="Picture 2">
            <a:extLst>
              <a:ext uri="{FF2B5EF4-FFF2-40B4-BE49-F238E27FC236}">
                <a16:creationId xmlns:a16="http://schemas.microsoft.com/office/drawing/2014/main" id="{6FBC953D-485F-48CC-A6AA-78113A05AB59}"/>
              </a:ext>
            </a:extLst>
          </p:cNvPr>
          <p:cNvPicPr>
            <a:picLocks noChangeAspect="1"/>
          </p:cNvPicPr>
          <p:nvPr/>
        </p:nvPicPr>
        <p:blipFill>
          <a:blip r:embed="rId2"/>
          <a:stretch>
            <a:fillRect/>
          </a:stretch>
        </p:blipFill>
        <p:spPr>
          <a:xfrm>
            <a:off x="2277030" y="2028778"/>
            <a:ext cx="3076204" cy="1703885"/>
          </a:xfrm>
          <a:prstGeom prst="rect">
            <a:avLst/>
          </a:prstGeom>
        </p:spPr>
      </p:pic>
      <p:pic>
        <p:nvPicPr>
          <p:cNvPr id="4" name="Picture 3">
            <a:extLst>
              <a:ext uri="{FF2B5EF4-FFF2-40B4-BE49-F238E27FC236}">
                <a16:creationId xmlns:a16="http://schemas.microsoft.com/office/drawing/2014/main" id="{6E01673B-DC07-4E8F-99EC-F7A807BF465F}"/>
              </a:ext>
            </a:extLst>
          </p:cNvPr>
          <p:cNvPicPr>
            <a:picLocks noChangeAspect="1"/>
          </p:cNvPicPr>
          <p:nvPr/>
        </p:nvPicPr>
        <p:blipFill>
          <a:blip r:embed="rId3"/>
          <a:stretch>
            <a:fillRect/>
          </a:stretch>
        </p:blipFill>
        <p:spPr>
          <a:xfrm>
            <a:off x="6271983" y="1843446"/>
            <a:ext cx="3191613" cy="2074548"/>
          </a:xfrm>
          <a:prstGeom prst="rect">
            <a:avLst/>
          </a:prstGeom>
        </p:spPr>
      </p:pic>
      <p:sp>
        <p:nvSpPr>
          <p:cNvPr id="5" name="TextBox 4">
            <a:extLst>
              <a:ext uri="{FF2B5EF4-FFF2-40B4-BE49-F238E27FC236}">
                <a16:creationId xmlns:a16="http://schemas.microsoft.com/office/drawing/2014/main" id="{8784E112-464F-499E-B93D-96EC2E558816}"/>
              </a:ext>
            </a:extLst>
          </p:cNvPr>
          <p:cNvSpPr txBox="1"/>
          <p:nvPr/>
        </p:nvSpPr>
        <p:spPr>
          <a:xfrm>
            <a:off x="1273855" y="4256084"/>
            <a:ext cx="9778844" cy="1200329"/>
          </a:xfrm>
          <a:prstGeom prst="rect">
            <a:avLst/>
          </a:prstGeom>
          <a:noFill/>
        </p:spPr>
        <p:txBody>
          <a:bodyPr wrap="square" rtlCol="0">
            <a:spAutoFit/>
          </a:bodyPr>
          <a:lstStyle/>
          <a:p>
            <a:r>
              <a:rPr lang="en-AU" sz="2400" b="1" dirty="0">
                <a:latin typeface="Abadi Extra Light" panose="020B0204020104020204" pitchFamily="34" charset="0"/>
              </a:rPr>
              <a:t>Glycine and Alanine can combine via a condensation reaction.</a:t>
            </a:r>
          </a:p>
          <a:p>
            <a:r>
              <a:rPr lang="en-AU" sz="2400" dirty="0" err="1">
                <a:latin typeface="Abadi Extra Light" panose="020B0204020104020204" pitchFamily="34" charset="0"/>
              </a:rPr>
              <a:t>i</a:t>
            </a:r>
            <a:r>
              <a:rPr lang="en-AU" sz="2400" dirty="0">
                <a:latin typeface="Abadi Extra Light" panose="020B0204020104020204" pitchFamily="34" charset="0"/>
              </a:rPr>
              <a:t>)  Circle the parts of each molecule that will be lost.</a:t>
            </a:r>
          </a:p>
          <a:p>
            <a:r>
              <a:rPr lang="en-AU" sz="2400" dirty="0">
                <a:latin typeface="Abadi Extra Light" panose="020B0204020104020204" pitchFamily="34" charset="0"/>
              </a:rPr>
              <a:t>ii) Sketch the outcome of this combination when a peptide link is formed.</a:t>
            </a:r>
          </a:p>
        </p:txBody>
      </p:sp>
    </p:spTree>
    <p:extLst>
      <p:ext uri="{BB962C8B-B14F-4D97-AF65-F5344CB8AC3E}">
        <p14:creationId xmlns:p14="http://schemas.microsoft.com/office/powerpoint/2010/main" val="36837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257BEE-C922-4526-B4B1-2C28477E7FEB}"/>
              </a:ext>
            </a:extLst>
          </p:cNvPr>
          <p:cNvSpPr txBox="1"/>
          <p:nvPr/>
        </p:nvSpPr>
        <p:spPr>
          <a:xfrm>
            <a:off x="736846" y="1460902"/>
            <a:ext cx="5095782" cy="4401205"/>
          </a:xfrm>
          <a:prstGeom prst="rect">
            <a:avLst/>
          </a:prstGeom>
          <a:noFill/>
        </p:spPr>
        <p:txBody>
          <a:bodyPr wrap="square">
            <a:spAutoFit/>
          </a:bodyPr>
          <a:lstStyle/>
          <a:p>
            <a:pPr algn="l"/>
            <a:r>
              <a:rPr lang="en-US" sz="2400" b="0" i="0" u="none" strike="noStrike" baseline="0" dirty="0">
                <a:solidFill>
                  <a:schemeClr val="accent4">
                    <a:lumMod val="50000"/>
                  </a:schemeClr>
                </a:solidFill>
                <a:latin typeface="Segoe UI Light" panose="020B0502040204020203" pitchFamily="34" charset="0"/>
                <a:cs typeface="Segoe UI Light" panose="020B0502040204020203" pitchFamily="34" charset="0"/>
              </a:rPr>
              <a:t>Two</a:t>
            </a:r>
            <a:r>
              <a:rPr lang="en-US" sz="2400" dirty="0">
                <a:solidFill>
                  <a:schemeClr val="accent4">
                    <a:lumMod val="50000"/>
                  </a:schemeClr>
                </a:solidFill>
                <a:latin typeface="Segoe UI Light" panose="020B0502040204020203" pitchFamily="34" charset="0"/>
                <a:cs typeface="Segoe UI Light" panose="020B0502040204020203" pitchFamily="34" charset="0"/>
              </a:rPr>
              <a:t> </a:t>
            </a:r>
            <a:r>
              <a:rPr lang="en-US" sz="2400" b="0" i="0" u="none" strike="noStrike" baseline="0" dirty="0">
                <a:solidFill>
                  <a:schemeClr val="accent4">
                    <a:lumMod val="50000"/>
                  </a:schemeClr>
                </a:solidFill>
                <a:latin typeface="Segoe UI Light" panose="020B0502040204020203" pitchFamily="34" charset="0"/>
                <a:cs typeface="Segoe UI Light" panose="020B0502040204020203" pitchFamily="34" charset="0"/>
              </a:rPr>
              <a:t>possible dipeptides can be made depending on the initial alignment of</a:t>
            </a:r>
          </a:p>
          <a:p>
            <a:pPr algn="l"/>
            <a:r>
              <a:rPr lang="en-US" sz="2400" b="0" i="0" u="none" strike="noStrike" baseline="0" dirty="0">
                <a:solidFill>
                  <a:schemeClr val="accent4">
                    <a:lumMod val="50000"/>
                  </a:schemeClr>
                </a:solidFill>
                <a:latin typeface="Segoe UI Light" panose="020B0502040204020203" pitchFamily="34" charset="0"/>
                <a:cs typeface="Segoe UI Light" panose="020B0502040204020203" pitchFamily="34" charset="0"/>
              </a:rPr>
              <a:t>the amino acids. </a:t>
            </a:r>
          </a:p>
          <a:p>
            <a:pPr algn="l"/>
            <a:endParaRPr lang="en-US" sz="2000" dirty="0">
              <a:solidFill>
                <a:srgbClr val="231F20"/>
              </a:solidFill>
              <a:latin typeface="Segoe UI Light" panose="020B0502040204020203" pitchFamily="34" charset="0"/>
              <a:cs typeface="Segoe UI Light" panose="020B0502040204020203" pitchFamily="34" charset="0"/>
            </a:endParaRPr>
          </a:p>
          <a:p>
            <a:pPr algn="l"/>
            <a:r>
              <a:rPr lang="en-US" sz="2000" b="0" i="0" u="none" strike="noStrike" baseline="0" dirty="0">
                <a:solidFill>
                  <a:srgbClr val="231F20"/>
                </a:solidFill>
                <a:latin typeface="Segoe UI Light" panose="020B0502040204020203" pitchFamily="34" charset="0"/>
                <a:cs typeface="Segoe UI Light" panose="020B0502040204020203" pitchFamily="34" charset="0"/>
              </a:rPr>
              <a:t>The end of the peptide that has a free amino group is described as the </a:t>
            </a:r>
            <a:r>
              <a:rPr lang="en-US" sz="2000" b="1" i="0" u="none" strike="noStrike" baseline="0" dirty="0">
                <a:solidFill>
                  <a:srgbClr val="2F58A8"/>
                </a:solidFill>
                <a:latin typeface="Segoe UI Light" panose="020B0502040204020203" pitchFamily="34" charset="0"/>
                <a:cs typeface="Segoe UI Light" panose="020B0502040204020203" pitchFamily="34" charset="0"/>
              </a:rPr>
              <a:t>N-terminal</a:t>
            </a:r>
            <a:r>
              <a:rPr lang="en-US" sz="2000" b="0" i="0" u="none" strike="noStrike" baseline="0" dirty="0">
                <a:solidFill>
                  <a:srgbClr val="231F20"/>
                </a:solidFill>
                <a:latin typeface="Segoe UI Light" panose="020B0502040204020203" pitchFamily="34" charset="0"/>
                <a:cs typeface="Segoe UI Light" panose="020B0502040204020203" pitchFamily="34" charset="0"/>
              </a:rPr>
              <a:t>. This is usually drawn on the left. </a:t>
            </a:r>
          </a:p>
          <a:p>
            <a:pPr algn="l"/>
            <a:endParaRPr lang="en-US" sz="2000" dirty="0">
              <a:solidFill>
                <a:srgbClr val="231F20"/>
              </a:solidFill>
              <a:latin typeface="Segoe UI Light" panose="020B0502040204020203" pitchFamily="34" charset="0"/>
              <a:cs typeface="Segoe UI Light" panose="020B0502040204020203" pitchFamily="34" charset="0"/>
            </a:endParaRPr>
          </a:p>
          <a:p>
            <a:pPr algn="l"/>
            <a:r>
              <a:rPr lang="en-US" sz="2000" b="0" i="0" u="none" strike="noStrike" baseline="0" dirty="0">
                <a:solidFill>
                  <a:srgbClr val="231F20"/>
                </a:solidFill>
                <a:latin typeface="Segoe UI Light" panose="020B0502040204020203" pitchFamily="34" charset="0"/>
                <a:cs typeface="Segoe UI Light" panose="020B0502040204020203" pitchFamily="34" charset="0"/>
              </a:rPr>
              <a:t>The end with a free carboxyl group is called the </a:t>
            </a:r>
            <a:r>
              <a:rPr lang="en-US" sz="2000" b="1" i="0" u="none" strike="noStrike" baseline="0" dirty="0">
                <a:solidFill>
                  <a:srgbClr val="2F58A8"/>
                </a:solidFill>
                <a:latin typeface="Segoe UI Light" panose="020B0502040204020203" pitchFamily="34" charset="0"/>
                <a:cs typeface="Segoe UI Light" panose="020B0502040204020203" pitchFamily="34" charset="0"/>
              </a:rPr>
              <a:t>C-terminal</a:t>
            </a:r>
            <a:r>
              <a:rPr lang="en-US" sz="2000" b="0" i="0" u="none" strike="noStrike" baseline="0" dirty="0">
                <a:solidFill>
                  <a:srgbClr val="231F20"/>
                </a:solidFill>
                <a:latin typeface="Segoe UI Light" panose="020B0502040204020203" pitchFamily="34" charset="0"/>
                <a:cs typeface="Segoe UI Light" panose="020B0502040204020203" pitchFamily="34" charset="0"/>
              </a:rPr>
              <a:t>. </a:t>
            </a:r>
          </a:p>
          <a:p>
            <a:pPr algn="l"/>
            <a:endParaRPr lang="en-US" sz="2000" dirty="0">
              <a:solidFill>
                <a:srgbClr val="231F20"/>
              </a:solidFill>
              <a:latin typeface="Segoe UI Light" panose="020B0502040204020203" pitchFamily="34" charset="0"/>
              <a:cs typeface="Segoe UI Light" panose="020B0502040204020203" pitchFamily="34" charset="0"/>
            </a:endParaRPr>
          </a:p>
          <a:p>
            <a:pPr algn="l"/>
            <a:r>
              <a:rPr lang="en-US" sz="2400" b="1" i="0" u="none" strike="noStrike" baseline="0" dirty="0">
                <a:solidFill>
                  <a:srgbClr val="7030A0"/>
                </a:solidFill>
                <a:latin typeface="Segoe UI Light" panose="020B0502040204020203" pitchFamily="34" charset="0"/>
                <a:cs typeface="Segoe UI Light" panose="020B0502040204020203" pitchFamily="34" charset="0"/>
              </a:rPr>
              <a:t>This is important because Ala-</a:t>
            </a:r>
            <a:r>
              <a:rPr lang="en-US" sz="2400" b="1" i="0" u="none" strike="noStrike" baseline="0" dirty="0" err="1">
                <a:solidFill>
                  <a:srgbClr val="7030A0"/>
                </a:solidFill>
                <a:latin typeface="Segoe UI Light" panose="020B0502040204020203" pitchFamily="34" charset="0"/>
                <a:cs typeface="Segoe UI Light" panose="020B0502040204020203" pitchFamily="34" charset="0"/>
              </a:rPr>
              <a:t>Gly</a:t>
            </a:r>
            <a:r>
              <a:rPr lang="en-US" sz="2400" b="1" i="0" u="none" strike="noStrike" baseline="0" dirty="0">
                <a:solidFill>
                  <a:srgbClr val="7030A0"/>
                </a:solidFill>
                <a:latin typeface="Segoe UI Light" panose="020B0502040204020203" pitchFamily="34" charset="0"/>
                <a:cs typeface="Segoe UI Light" panose="020B0502040204020203" pitchFamily="34" charset="0"/>
              </a:rPr>
              <a:t> has a different structure from </a:t>
            </a:r>
            <a:r>
              <a:rPr lang="en-US" sz="2400" b="1" i="0" u="none" strike="noStrike" baseline="0" dirty="0" err="1">
                <a:solidFill>
                  <a:srgbClr val="7030A0"/>
                </a:solidFill>
                <a:latin typeface="Segoe UI Light" panose="020B0502040204020203" pitchFamily="34" charset="0"/>
                <a:cs typeface="Segoe UI Light" panose="020B0502040204020203" pitchFamily="34" charset="0"/>
              </a:rPr>
              <a:t>Gly</a:t>
            </a:r>
            <a:r>
              <a:rPr lang="en-US" sz="2400" b="1" i="0" u="none" strike="noStrike" baseline="0" dirty="0">
                <a:solidFill>
                  <a:srgbClr val="7030A0"/>
                </a:solidFill>
                <a:latin typeface="Segoe UI Light" panose="020B0502040204020203" pitchFamily="34" charset="0"/>
                <a:cs typeface="Segoe UI Light" panose="020B0502040204020203" pitchFamily="34" charset="0"/>
              </a:rPr>
              <a:t>-Ala </a:t>
            </a:r>
            <a:r>
              <a:rPr lang="en-US" sz="2400" b="1" i="0" u="none" strike="noStrike" baseline="0" dirty="0">
                <a:solidFill>
                  <a:srgbClr val="7030A0"/>
                </a:solidFill>
                <a:latin typeface="Segoe UI Light" panose="020B0502040204020203" pitchFamily="34" charset="0"/>
                <a:cs typeface="Segoe UI Light" panose="020B0502040204020203" pitchFamily="34" charset="0"/>
                <a:sym typeface="Wingdings" panose="05000000000000000000" pitchFamily="2" charset="2"/>
              </a:rPr>
              <a:t></a:t>
            </a:r>
            <a:endParaRPr lang="en-AU" sz="2400" b="1" dirty="0">
              <a:solidFill>
                <a:srgbClr val="7030A0"/>
              </a:solidFill>
              <a:latin typeface="Segoe UI Light" panose="020B0502040204020203" pitchFamily="34" charset="0"/>
              <a:cs typeface="Segoe UI Light" panose="020B0502040204020203" pitchFamily="34" charset="0"/>
            </a:endParaRPr>
          </a:p>
        </p:txBody>
      </p:sp>
      <p:pic>
        <p:nvPicPr>
          <p:cNvPr id="4" name="Picture 3">
            <a:extLst>
              <a:ext uri="{FF2B5EF4-FFF2-40B4-BE49-F238E27FC236}">
                <a16:creationId xmlns:a16="http://schemas.microsoft.com/office/drawing/2014/main" id="{FB4B030D-3BD7-4B68-BEDB-BCF15381C8BC}"/>
              </a:ext>
            </a:extLst>
          </p:cNvPr>
          <p:cNvPicPr>
            <a:picLocks noChangeAspect="1"/>
          </p:cNvPicPr>
          <p:nvPr/>
        </p:nvPicPr>
        <p:blipFill rotWithShape="1">
          <a:blip r:embed="rId2"/>
          <a:srcRect t="32405"/>
          <a:stretch/>
        </p:blipFill>
        <p:spPr>
          <a:xfrm>
            <a:off x="6123235" y="2032987"/>
            <a:ext cx="5195793" cy="2887475"/>
          </a:xfrm>
          <a:prstGeom prst="rect">
            <a:avLst/>
          </a:prstGeom>
        </p:spPr>
      </p:pic>
      <p:sp>
        <p:nvSpPr>
          <p:cNvPr id="3" name="TextBox 2">
            <a:extLst>
              <a:ext uri="{FF2B5EF4-FFF2-40B4-BE49-F238E27FC236}">
                <a16:creationId xmlns:a16="http://schemas.microsoft.com/office/drawing/2014/main" id="{48FBD14B-7E15-4391-ADAE-6DBD4ABD4220}"/>
              </a:ext>
            </a:extLst>
          </p:cNvPr>
          <p:cNvSpPr txBox="1"/>
          <p:nvPr/>
        </p:nvSpPr>
        <p:spPr>
          <a:xfrm>
            <a:off x="905522" y="577049"/>
            <a:ext cx="10289220"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AU" sz="3200" dirty="0"/>
              <a:t>N vs L –terminal ends</a:t>
            </a:r>
          </a:p>
        </p:txBody>
      </p:sp>
      <mc:AlternateContent xmlns:mc="http://schemas.openxmlformats.org/markup-compatibility/2006">
        <mc:Choice xmlns:p14="http://schemas.microsoft.com/office/powerpoint/2010/main" Requires="p14">
          <p:contentPart p14:bwMode="auto" r:id="rId3">
            <p14:nvContentPartPr>
              <p14:cNvPr id="56" name="Ink 55">
                <a:extLst>
                  <a:ext uri="{FF2B5EF4-FFF2-40B4-BE49-F238E27FC236}">
                    <a16:creationId xmlns:a16="http://schemas.microsoft.com/office/drawing/2014/main" id="{07D41F28-DFF3-430B-98B5-993783E72BA0}"/>
                  </a:ext>
                </a:extLst>
              </p14:cNvPr>
              <p14:cNvContentPartPr/>
              <p14:nvPr/>
            </p14:nvContentPartPr>
            <p14:xfrm>
              <a:off x="10458273" y="1491753"/>
              <a:ext cx="360" cy="360"/>
            </p14:xfrm>
          </p:contentPart>
        </mc:Choice>
        <mc:Fallback>
          <p:pic>
            <p:nvPicPr>
              <p:cNvPr id="56" name="Ink 55">
                <a:extLst>
                  <a:ext uri="{FF2B5EF4-FFF2-40B4-BE49-F238E27FC236}">
                    <a16:creationId xmlns:a16="http://schemas.microsoft.com/office/drawing/2014/main" id="{07D41F28-DFF3-430B-98B5-993783E72BA0}"/>
                  </a:ext>
                </a:extLst>
              </p:cNvPr>
              <p:cNvPicPr/>
              <p:nvPr/>
            </p:nvPicPr>
            <p:blipFill>
              <a:blip r:embed="rId4"/>
              <a:stretch>
                <a:fillRect/>
              </a:stretch>
            </p:blipFill>
            <p:spPr>
              <a:xfrm>
                <a:off x="10449633" y="1483113"/>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3" name="Ink 62">
                <a:extLst>
                  <a:ext uri="{FF2B5EF4-FFF2-40B4-BE49-F238E27FC236}">
                    <a16:creationId xmlns:a16="http://schemas.microsoft.com/office/drawing/2014/main" id="{6341A54A-4F84-4C4A-BBD8-0BBB9A861516}"/>
                  </a:ext>
                </a:extLst>
              </p14:cNvPr>
              <p14:cNvContentPartPr/>
              <p14:nvPr/>
            </p14:nvContentPartPr>
            <p14:xfrm>
              <a:off x="3616113" y="3317264"/>
              <a:ext cx="1102680" cy="42480"/>
            </p14:xfrm>
          </p:contentPart>
        </mc:Choice>
        <mc:Fallback>
          <p:pic>
            <p:nvPicPr>
              <p:cNvPr id="63" name="Ink 62">
                <a:extLst>
                  <a:ext uri="{FF2B5EF4-FFF2-40B4-BE49-F238E27FC236}">
                    <a16:creationId xmlns:a16="http://schemas.microsoft.com/office/drawing/2014/main" id="{6341A54A-4F84-4C4A-BBD8-0BBB9A861516}"/>
                  </a:ext>
                </a:extLst>
              </p:cNvPr>
              <p:cNvPicPr/>
              <p:nvPr/>
            </p:nvPicPr>
            <p:blipFill>
              <a:blip r:embed="rId6"/>
              <a:stretch>
                <a:fillRect/>
              </a:stretch>
            </p:blipFill>
            <p:spPr>
              <a:xfrm>
                <a:off x="3526113" y="3137264"/>
                <a:ext cx="1282320" cy="402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4" name="Ink 63">
                <a:extLst>
                  <a:ext uri="{FF2B5EF4-FFF2-40B4-BE49-F238E27FC236}">
                    <a16:creationId xmlns:a16="http://schemas.microsoft.com/office/drawing/2014/main" id="{7726349F-7B36-4030-8C11-16030688ED60}"/>
                  </a:ext>
                </a:extLst>
              </p14:cNvPr>
              <p14:cNvContentPartPr/>
              <p14:nvPr/>
            </p14:nvContentPartPr>
            <p14:xfrm>
              <a:off x="6728313" y="2882793"/>
              <a:ext cx="384120" cy="84600"/>
            </p14:xfrm>
          </p:contentPart>
        </mc:Choice>
        <mc:Fallback>
          <p:pic>
            <p:nvPicPr>
              <p:cNvPr id="64" name="Ink 63">
                <a:extLst>
                  <a:ext uri="{FF2B5EF4-FFF2-40B4-BE49-F238E27FC236}">
                    <a16:creationId xmlns:a16="http://schemas.microsoft.com/office/drawing/2014/main" id="{7726349F-7B36-4030-8C11-16030688ED60}"/>
                  </a:ext>
                </a:extLst>
              </p:cNvPr>
              <p:cNvPicPr/>
              <p:nvPr/>
            </p:nvPicPr>
            <p:blipFill>
              <a:blip r:embed="rId8"/>
              <a:stretch>
                <a:fillRect/>
              </a:stretch>
            </p:blipFill>
            <p:spPr>
              <a:xfrm>
                <a:off x="6638673" y="2702793"/>
                <a:ext cx="563760" cy="444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7" name="Ink 66">
                <a:extLst>
                  <a:ext uri="{FF2B5EF4-FFF2-40B4-BE49-F238E27FC236}">
                    <a16:creationId xmlns:a16="http://schemas.microsoft.com/office/drawing/2014/main" id="{17966194-2925-4D71-A5B5-CC0A011D05A1}"/>
                  </a:ext>
                </a:extLst>
              </p14:cNvPr>
              <p14:cNvContentPartPr/>
              <p14:nvPr/>
            </p14:nvContentPartPr>
            <p14:xfrm>
              <a:off x="10496433" y="2901873"/>
              <a:ext cx="534960" cy="41040"/>
            </p14:xfrm>
          </p:contentPart>
        </mc:Choice>
        <mc:Fallback>
          <p:pic>
            <p:nvPicPr>
              <p:cNvPr id="67" name="Ink 66">
                <a:extLst>
                  <a:ext uri="{FF2B5EF4-FFF2-40B4-BE49-F238E27FC236}">
                    <a16:creationId xmlns:a16="http://schemas.microsoft.com/office/drawing/2014/main" id="{17966194-2925-4D71-A5B5-CC0A011D05A1}"/>
                  </a:ext>
                </a:extLst>
              </p:cNvPr>
              <p:cNvPicPr/>
              <p:nvPr/>
            </p:nvPicPr>
            <p:blipFill>
              <a:blip r:embed="rId10"/>
              <a:stretch>
                <a:fillRect/>
              </a:stretch>
            </p:blipFill>
            <p:spPr>
              <a:xfrm>
                <a:off x="10442433" y="2793873"/>
                <a:ext cx="64260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8" name="Ink 67">
                <a:extLst>
                  <a:ext uri="{FF2B5EF4-FFF2-40B4-BE49-F238E27FC236}">
                    <a16:creationId xmlns:a16="http://schemas.microsoft.com/office/drawing/2014/main" id="{DE1CBEEF-42FD-4E1B-847E-C9B2C9175444}"/>
                  </a:ext>
                </a:extLst>
              </p14:cNvPr>
              <p14:cNvContentPartPr/>
              <p14:nvPr/>
            </p14:nvContentPartPr>
            <p14:xfrm>
              <a:off x="10467273" y="2262873"/>
              <a:ext cx="153000" cy="482040"/>
            </p14:xfrm>
          </p:contentPart>
        </mc:Choice>
        <mc:Fallback>
          <p:pic>
            <p:nvPicPr>
              <p:cNvPr id="68" name="Ink 67">
                <a:extLst>
                  <a:ext uri="{FF2B5EF4-FFF2-40B4-BE49-F238E27FC236}">
                    <a16:creationId xmlns:a16="http://schemas.microsoft.com/office/drawing/2014/main" id="{DE1CBEEF-42FD-4E1B-847E-C9B2C9175444}"/>
                  </a:ext>
                </a:extLst>
              </p:cNvPr>
              <p:cNvPicPr/>
              <p:nvPr/>
            </p:nvPicPr>
            <p:blipFill>
              <a:blip r:embed="rId12"/>
              <a:stretch>
                <a:fillRect/>
              </a:stretch>
            </p:blipFill>
            <p:spPr>
              <a:xfrm>
                <a:off x="10413273" y="2155233"/>
                <a:ext cx="260640" cy="697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69" name="Ink 68">
                <a:extLst>
                  <a:ext uri="{FF2B5EF4-FFF2-40B4-BE49-F238E27FC236}">
                    <a16:creationId xmlns:a16="http://schemas.microsoft.com/office/drawing/2014/main" id="{0AEDC090-D865-48F0-BD17-083AC6C1767E}"/>
                  </a:ext>
                </a:extLst>
              </p14:cNvPr>
              <p14:cNvContentPartPr/>
              <p14:nvPr/>
            </p14:nvContentPartPr>
            <p14:xfrm>
              <a:off x="10465113" y="2188353"/>
              <a:ext cx="353160" cy="699840"/>
            </p14:xfrm>
          </p:contentPart>
        </mc:Choice>
        <mc:Fallback>
          <p:pic>
            <p:nvPicPr>
              <p:cNvPr id="69" name="Ink 68">
                <a:extLst>
                  <a:ext uri="{FF2B5EF4-FFF2-40B4-BE49-F238E27FC236}">
                    <a16:creationId xmlns:a16="http://schemas.microsoft.com/office/drawing/2014/main" id="{0AEDC090-D865-48F0-BD17-083AC6C1767E}"/>
                  </a:ext>
                </a:extLst>
              </p:cNvPr>
              <p:cNvPicPr/>
              <p:nvPr/>
            </p:nvPicPr>
            <p:blipFill>
              <a:blip r:embed="rId14"/>
              <a:stretch>
                <a:fillRect/>
              </a:stretch>
            </p:blipFill>
            <p:spPr>
              <a:xfrm>
                <a:off x="10411113" y="2080353"/>
                <a:ext cx="460800" cy="915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70" name="Ink 69">
                <a:extLst>
                  <a:ext uri="{FF2B5EF4-FFF2-40B4-BE49-F238E27FC236}">
                    <a16:creationId xmlns:a16="http://schemas.microsoft.com/office/drawing/2014/main" id="{B8AA7280-F6B6-4553-A383-4370309B5CB6}"/>
                  </a:ext>
                </a:extLst>
              </p14:cNvPr>
              <p14:cNvContentPartPr/>
              <p14:nvPr/>
            </p14:nvContentPartPr>
            <p14:xfrm>
              <a:off x="10582473" y="2942193"/>
              <a:ext cx="362880" cy="11160"/>
            </p14:xfrm>
          </p:contentPart>
        </mc:Choice>
        <mc:Fallback>
          <p:pic>
            <p:nvPicPr>
              <p:cNvPr id="70" name="Ink 69">
                <a:extLst>
                  <a:ext uri="{FF2B5EF4-FFF2-40B4-BE49-F238E27FC236}">
                    <a16:creationId xmlns:a16="http://schemas.microsoft.com/office/drawing/2014/main" id="{B8AA7280-F6B6-4553-A383-4370309B5CB6}"/>
                  </a:ext>
                </a:extLst>
              </p:cNvPr>
              <p:cNvPicPr/>
              <p:nvPr/>
            </p:nvPicPr>
            <p:blipFill>
              <a:blip r:embed="rId16"/>
              <a:stretch>
                <a:fillRect/>
              </a:stretch>
            </p:blipFill>
            <p:spPr>
              <a:xfrm>
                <a:off x="10528473" y="2834553"/>
                <a:ext cx="47052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71" name="Ink 70">
                <a:extLst>
                  <a:ext uri="{FF2B5EF4-FFF2-40B4-BE49-F238E27FC236}">
                    <a16:creationId xmlns:a16="http://schemas.microsoft.com/office/drawing/2014/main" id="{D076C2EA-A51D-4C34-8FC5-C8E8F153B861}"/>
                  </a:ext>
                </a:extLst>
              </p14:cNvPr>
              <p14:cNvContentPartPr/>
              <p14:nvPr/>
            </p14:nvContentPartPr>
            <p14:xfrm>
              <a:off x="10470513" y="2827713"/>
              <a:ext cx="562320" cy="158400"/>
            </p14:xfrm>
          </p:contentPart>
        </mc:Choice>
        <mc:Fallback>
          <p:pic>
            <p:nvPicPr>
              <p:cNvPr id="71" name="Ink 70">
                <a:extLst>
                  <a:ext uri="{FF2B5EF4-FFF2-40B4-BE49-F238E27FC236}">
                    <a16:creationId xmlns:a16="http://schemas.microsoft.com/office/drawing/2014/main" id="{D076C2EA-A51D-4C34-8FC5-C8E8F153B861}"/>
                  </a:ext>
                </a:extLst>
              </p:cNvPr>
              <p:cNvPicPr/>
              <p:nvPr/>
            </p:nvPicPr>
            <p:blipFill>
              <a:blip r:embed="rId18"/>
              <a:stretch>
                <a:fillRect/>
              </a:stretch>
            </p:blipFill>
            <p:spPr>
              <a:xfrm>
                <a:off x="10416513" y="2720073"/>
                <a:ext cx="669960" cy="3740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74" name="Ink 73">
                <a:extLst>
                  <a:ext uri="{FF2B5EF4-FFF2-40B4-BE49-F238E27FC236}">
                    <a16:creationId xmlns:a16="http://schemas.microsoft.com/office/drawing/2014/main" id="{A9695873-B969-4997-B397-9FF1059D7920}"/>
                  </a:ext>
                </a:extLst>
              </p14:cNvPr>
              <p14:cNvContentPartPr/>
              <p14:nvPr/>
            </p14:nvContentPartPr>
            <p14:xfrm>
              <a:off x="1265673" y="4580913"/>
              <a:ext cx="1139760" cy="48960"/>
            </p14:xfrm>
          </p:contentPart>
        </mc:Choice>
        <mc:Fallback>
          <p:pic>
            <p:nvPicPr>
              <p:cNvPr id="74" name="Ink 73">
                <a:extLst>
                  <a:ext uri="{FF2B5EF4-FFF2-40B4-BE49-F238E27FC236}">
                    <a16:creationId xmlns:a16="http://schemas.microsoft.com/office/drawing/2014/main" id="{A9695873-B969-4997-B397-9FF1059D7920}"/>
                  </a:ext>
                </a:extLst>
              </p:cNvPr>
              <p:cNvPicPr/>
              <p:nvPr/>
            </p:nvPicPr>
            <p:blipFill>
              <a:blip r:embed="rId20"/>
              <a:stretch>
                <a:fillRect/>
              </a:stretch>
            </p:blipFill>
            <p:spPr>
              <a:xfrm>
                <a:off x="1212033" y="4473273"/>
                <a:ext cx="124740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75" name="Ink 74">
                <a:extLst>
                  <a:ext uri="{FF2B5EF4-FFF2-40B4-BE49-F238E27FC236}">
                    <a16:creationId xmlns:a16="http://schemas.microsoft.com/office/drawing/2014/main" id="{0DF52E1A-331D-43FB-B22A-B82541630AB1}"/>
                  </a:ext>
                </a:extLst>
              </p14:cNvPr>
              <p14:cNvContentPartPr/>
              <p14:nvPr/>
            </p14:nvContentPartPr>
            <p14:xfrm>
              <a:off x="1231113" y="4543473"/>
              <a:ext cx="1188000" cy="16560"/>
            </p14:xfrm>
          </p:contentPart>
        </mc:Choice>
        <mc:Fallback>
          <p:pic>
            <p:nvPicPr>
              <p:cNvPr id="75" name="Ink 74">
                <a:extLst>
                  <a:ext uri="{FF2B5EF4-FFF2-40B4-BE49-F238E27FC236}">
                    <a16:creationId xmlns:a16="http://schemas.microsoft.com/office/drawing/2014/main" id="{0DF52E1A-331D-43FB-B22A-B82541630AB1}"/>
                  </a:ext>
                </a:extLst>
              </p:cNvPr>
              <p:cNvPicPr/>
              <p:nvPr/>
            </p:nvPicPr>
            <p:blipFill>
              <a:blip r:embed="rId22"/>
              <a:stretch>
                <a:fillRect/>
              </a:stretch>
            </p:blipFill>
            <p:spPr>
              <a:xfrm>
                <a:off x="1141113" y="4363833"/>
                <a:ext cx="1367640" cy="376200"/>
              </a:xfrm>
              <a:prstGeom prst="rect">
                <a:avLst/>
              </a:prstGeom>
            </p:spPr>
          </p:pic>
        </mc:Fallback>
      </mc:AlternateContent>
    </p:spTree>
    <p:extLst>
      <p:ext uri="{BB962C8B-B14F-4D97-AF65-F5344CB8AC3E}">
        <p14:creationId xmlns:p14="http://schemas.microsoft.com/office/powerpoint/2010/main" val="526538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74FA2-669B-493E-907B-29620D4DCA81}"/>
              </a:ext>
            </a:extLst>
          </p:cNvPr>
          <p:cNvSpPr>
            <a:spLocks noGrp="1"/>
          </p:cNvSpPr>
          <p:nvPr>
            <p:ph type="title"/>
          </p:nvPr>
        </p:nvSpPr>
        <p:spPr>
          <a:xfrm>
            <a:off x="0" y="365125"/>
            <a:ext cx="12192000" cy="1325563"/>
          </a:xfrm>
        </p:spPr>
        <p:style>
          <a:lnRef idx="0">
            <a:schemeClr val="accent5"/>
          </a:lnRef>
          <a:fillRef idx="3">
            <a:schemeClr val="accent5"/>
          </a:fillRef>
          <a:effectRef idx="3">
            <a:schemeClr val="accent5"/>
          </a:effectRef>
          <a:fontRef idx="minor">
            <a:schemeClr val="lt1"/>
          </a:fontRef>
        </p:style>
        <p:txBody>
          <a:bodyPr/>
          <a:lstStyle/>
          <a:p>
            <a:r>
              <a:rPr lang="en-AU" dirty="0"/>
              <a:t>    Sketch the outcome of the following combination</a:t>
            </a:r>
          </a:p>
        </p:txBody>
      </p:sp>
      <p:pic>
        <p:nvPicPr>
          <p:cNvPr id="4" name="Picture 3">
            <a:extLst>
              <a:ext uri="{FF2B5EF4-FFF2-40B4-BE49-F238E27FC236}">
                <a16:creationId xmlns:a16="http://schemas.microsoft.com/office/drawing/2014/main" id="{6E01673B-DC07-4E8F-99EC-F7A807BF465F}"/>
              </a:ext>
            </a:extLst>
          </p:cNvPr>
          <p:cNvPicPr>
            <a:picLocks noChangeAspect="1"/>
          </p:cNvPicPr>
          <p:nvPr/>
        </p:nvPicPr>
        <p:blipFill>
          <a:blip r:embed="rId2"/>
          <a:stretch>
            <a:fillRect/>
          </a:stretch>
        </p:blipFill>
        <p:spPr>
          <a:xfrm>
            <a:off x="1335999" y="2234064"/>
            <a:ext cx="3191613" cy="2074548"/>
          </a:xfrm>
          <a:prstGeom prst="rect">
            <a:avLst/>
          </a:prstGeom>
        </p:spPr>
      </p:pic>
      <p:sp>
        <p:nvSpPr>
          <p:cNvPr id="5" name="TextBox 4">
            <a:extLst>
              <a:ext uri="{FF2B5EF4-FFF2-40B4-BE49-F238E27FC236}">
                <a16:creationId xmlns:a16="http://schemas.microsoft.com/office/drawing/2014/main" id="{76C2603E-7B4B-4907-8C49-C3B7B33F5FC8}"/>
              </a:ext>
            </a:extLst>
          </p:cNvPr>
          <p:cNvSpPr txBox="1"/>
          <p:nvPr/>
        </p:nvSpPr>
        <p:spPr>
          <a:xfrm>
            <a:off x="976544" y="4598633"/>
            <a:ext cx="2352582" cy="400110"/>
          </a:xfrm>
          <a:prstGeom prst="rect">
            <a:avLst/>
          </a:prstGeom>
          <a:noFill/>
        </p:spPr>
        <p:txBody>
          <a:bodyPr wrap="square" rtlCol="0">
            <a:spAutoFit/>
          </a:bodyPr>
          <a:lstStyle/>
          <a:p>
            <a:r>
              <a:rPr lang="en-AU" sz="2000" dirty="0"/>
              <a:t>Alanine</a:t>
            </a:r>
          </a:p>
        </p:txBody>
      </p:sp>
      <p:pic>
        <p:nvPicPr>
          <p:cNvPr id="6" name="Picture 5">
            <a:extLst>
              <a:ext uri="{FF2B5EF4-FFF2-40B4-BE49-F238E27FC236}">
                <a16:creationId xmlns:a16="http://schemas.microsoft.com/office/drawing/2014/main" id="{C34DFC9A-5A5A-4528-9110-12826B3FA218}"/>
              </a:ext>
            </a:extLst>
          </p:cNvPr>
          <p:cNvPicPr>
            <a:picLocks noChangeAspect="1"/>
          </p:cNvPicPr>
          <p:nvPr/>
        </p:nvPicPr>
        <p:blipFill>
          <a:blip r:embed="rId3"/>
          <a:stretch>
            <a:fillRect/>
          </a:stretch>
        </p:blipFill>
        <p:spPr>
          <a:xfrm>
            <a:off x="5146644" y="2156164"/>
            <a:ext cx="3347384" cy="2811802"/>
          </a:xfrm>
          <a:prstGeom prst="rect">
            <a:avLst/>
          </a:prstGeom>
        </p:spPr>
      </p:pic>
      <p:sp>
        <p:nvSpPr>
          <p:cNvPr id="8" name="TextBox 7">
            <a:extLst>
              <a:ext uri="{FF2B5EF4-FFF2-40B4-BE49-F238E27FC236}">
                <a16:creationId xmlns:a16="http://schemas.microsoft.com/office/drawing/2014/main" id="{7C1AEA8C-4997-45A2-BE79-C7AAE1E8715A}"/>
              </a:ext>
            </a:extLst>
          </p:cNvPr>
          <p:cNvSpPr txBox="1"/>
          <p:nvPr/>
        </p:nvSpPr>
        <p:spPr>
          <a:xfrm>
            <a:off x="8060924" y="4412202"/>
            <a:ext cx="2450237" cy="369332"/>
          </a:xfrm>
          <a:prstGeom prst="rect">
            <a:avLst/>
          </a:prstGeom>
          <a:noFill/>
        </p:spPr>
        <p:txBody>
          <a:bodyPr wrap="square" rtlCol="0">
            <a:spAutoFit/>
          </a:bodyPr>
          <a:lstStyle/>
          <a:p>
            <a:r>
              <a:rPr lang="en-AU" dirty="0"/>
              <a:t>Cysteine</a:t>
            </a:r>
          </a:p>
        </p:txBody>
      </p:sp>
    </p:spTree>
    <p:extLst>
      <p:ext uri="{BB962C8B-B14F-4D97-AF65-F5344CB8AC3E}">
        <p14:creationId xmlns:p14="http://schemas.microsoft.com/office/powerpoint/2010/main" val="164353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D4A36C-1747-48F3-BCA1-E0F09138DFAD}"/>
              </a:ext>
            </a:extLst>
          </p:cNvPr>
          <p:cNvPicPr>
            <a:picLocks noChangeAspect="1"/>
          </p:cNvPicPr>
          <p:nvPr/>
        </p:nvPicPr>
        <p:blipFill rotWithShape="1">
          <a:blip r:embed="rId2"/>
          <a:srcRect t="3666"/>
          <a:stretch/>
        </p:blipFill>
        <p:spPr>
          <a:xfrm>
            <a:off x="597178" y="772357"/>
            <a:ext cx="10997643" cy="4341180"/>
          </a:xfrm>
          <a:prstGeom prst="rect">
            <a:avLst/>
          </a:prstGeom>
        </p:spPr>
      </p:pic>
    </p:spTree>
    <p:extLst>
      <p:ext uri="{BB962C8B-B14F-4D97-AF65-F5344CB8AC3E}">
        <p14:creationId xmlns:p14="http://schemas.microsoft.com/office/powerpoint/2010/main" val="213568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25522-D65D-44B7-8AE5-35B19BEEFB05}"/>
              </a:ext>
            </a:extLst>
          </p:cNvPr>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lstStyle/>
          <a:p>
            <a:r>
              <a:rPr lang="en-AU" dirty="0"/>
              <a:t>Hydrolysis of a dipeptide</a:t>
            </a:r>
          </a:p>
        </p:txBody>
      </p:sp>
      <p:pic>
        <p:nvPicPr>
          <p:cNvPr id="4" name="Picture 3">
            <a:extLst>
              <a:ext uri="{FF2B5EF4-FFF2-40B4-BE49-F238E27FC236}">
                <a16:creationId xmlns:a16="http://schemas.microsoft.com/office/drawing/2014/main" id="{845C8CB3-85FF-47F9-83A3-20A3DB48C4C8}"/>
              </a:ext>
            </a:extLst>
          </p:cNvPr>
          <p:cNvPicPr>
            <a:picLocks noChangeAspect="1"/>
          </p:cNvPicPr>
          <p:nvPr/>
        </p:nvPicPr>
        <p:blipFill>
          <a:blip r:embed="rId2"/>
          <a:stretch>
            <a:fillRect/>
          </a:stretch>
        </p:blipFill>
        <p:spPr>
          <a:xfrm>
            <a:off x="838200" y="1710663"/>
            <a:ext cx="8331855" cy="2200868"/>
          </a:xfrm>
          <a:prstGeom prst="rect">
            <a:avLst/>
          </a:prstGeom>
        </p:spPr>
      </p:pic>
      <p:pic>
        <p:nvPicPr>
          <p:cNvPr id="3" name="Picture 2">
            <a:extLst>
              <a:ext uri="{FF2B5EF4-FFF2-40B4-BE49-F238E27FC236}">
                <a16:creationId xmlns:a16="http://schemas.microsoft.com/office/drawing/2014/main" id="{751000B2-46AD-4ED3-97EA-AAE8A6788580}"/>
              </a:ext>
            </a:extLst>
          </p:cNvPr>
          <p:cNvPicPr>
            <a:picLocks noChangeAspect="1"/>
          </p:cNvPicPr>
          <p:nvPr/>
        </p:nvPicPr>
        <p:blipFill>
          <a:blip r:embed="rId3"/>
          <a:stretch>
            <a:fillRect/>
          </a:stretch>
        </p:blipFill>
        <p:spPr>
          <a:xfrm>
            <a:off x="10804124" y="0"/>
            <a:ext cx="1387876" cy="6858000"/>
          </a:xfrm>
          <a:prstGeom prst="rect">
            <a:avLst/>
          </a:prstGeom>
        </p:spPr>
      </p:pic>
      <p:sp>
        <p:nvSpPr>
          <p:cNvPr id="42" name="TextBox 41">
            <a:extLst>
              <a:ext uri="{FF2B5EF4-FFF2-40B4-BE49-F238E27FC236}">
                <a16:creationId xmlns:a16="http://schemas.microsoft.com/office/drawing/2014/main" id="{F0CC1A0D-DDE4-4A63-8D56-1A6245CB67DB}"/>
              </a:ext>
            </a:extLst>
          </p:cNvPr>
          <p:cNvSpPr txBox="1"/>
          <p:nvPr/>
        </p:nvSpPr>
        <p:spPr>
          <a:xfrm>
            <a:off x="1083076" y="4438835"/>
            <a:ext cx="6489576" cy="584775"/>
          </a:xfrm>
          <a:prstGeom prst="rect">
            <a:avLst/>
          </a:prstGeom>
          <a:noFill/>
        </p:spPr>
        <p:txBody>
          <a:bodyPr wrap="square" rtlCol="0">
            <a:spAutoFit/>
          </a:bodyPr>
          <a:lstStyle/>
          <a:p>
            <a:r>
              <a:rPr lang="en-AU" sz="3200" b="1" dirty="0"/>
              <a:t>Sketch the outcome of hydrolysis</a:t>
            </a:r>
          </a:p>
        </p:txBody>
      </p:sp>
    </p:spTree>
    <p:extLst>
      <p:ext uri="{BB962C8B-B14F-4D97-AF65-F5344CB8AC3E}">
        <p14:creationId xmlns:p14="http://schemas.microsoft.com/office/powerpoint/2010/main" val="2703277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39EFB-49A8-4B5C-A9AA-D25A887AFF59}"/>
              </a:ext>
            </a:extLst>
          </p:cNvPr>
          <p:cNvSpPr>
            <a:spLocks noGrp="1"/>
          </p:cNvSpPr>
          <p:nvPr>
            <p:ph type="title"/>
          </p:nvPr>
        </p:nvSpPr>
        <p:spPr>
          <a:xfrm>
            <a:off x="591312" y="293914"/>
            <a:ext cx="10515600" cy="1325563"/>
          </a:xfrm>
        </p:spPr>
        <p:style>
          <a:lnRef idx="1">
            <a:schemeClr val="accent6"/>
          </a:lnRef>
          <a:fillRef idx="2">
            <a:schemeClr val="accent6"/>
          </a:fillRef>
          <a:effectRef idx="1">
            <a:schemeClr val="accent6"/>
          </a:effectRef>
          <a:fontRef idx="minor">
            <a:schemeClr val="dk1"/>
          </a:fontRef>
        </p:style>
        <p:txBody>
          <a:bodyPr/>
          <a:lstStyle/>
          <a:p>
            <a:r>
              <a:rPr lang="en-AU" dirty="0"/>
              <a:t>Secondary structures</a:t>
            </a:r>
          </a:p>
        </p:txBody>
      </p:sp>
      <p:sp>
        <p:nvSpPr>
          <p:cNvPr id="11" name="Content Placeholder 10">
            <a:extLst>
              <a:ext uri="{FF2B5EF4-FFF2-40B4-BE49-F238E27FC236}">
                <a16:creationId xmlns:a16="http://schemas.microsoft.com/office/drawing/2014/main" id="{A206989E-E98C-4456-B2CB-81B00808AB3F}"/>
              </a:ext>
            </a:extLst>
          </p:cNvPr>
          <p:cNvSpPr>
            <a:spLocks noGrp="1"/>
          </p:cNvSpPr>
          <p:nvPr>
            <p:ph sz="half" idx="1"/>
          </p:nvPr>
        </p:nvSpPr>
        <p:spPr>
          <a:xfrm>
            <a:off x="2704411" y="2212747"/>
            <a:ext cx="5181600" cy="4351338"/>
          </a:xfrm>
        </p:spPr>
        <p:txBody>
          <a:bodyPr/>
          <a:lstStyle/>
          <a:p>
            <a:pPr marL="0" indent="0">
              <a:buNone/>
            </a:pPr>
            <a:r>
              <a:rPr lang="en-AU" dirty="0">
                <a:solidFill>
                  <a:srgbClr val="0070C0"/>
                </a:solidFill>
              </a:rPr>
              <a:t>Result from </a:t>
            </a:r>
            <a:r>
              <a:rPr lang="en-AU" sz="3200" b="1" dirty="0">
                <a:solidFill>
                  <a:srgbClr val="0070C0"/>
                </a:solidFill>
              </a:rPr>
              <a:t>Hydrogen Bonding</a:t>
            </a:r>
            <a:endParaRPr lang="en-AU" b="1" dirty="0">
              <a:solidFill>
                <a:srgbClr val="0070C0"/>
              </a:solidFill>
            </a:endParaRPr>
          </a:p>
          <a:p>
            <a:pPr marL="0" indent="0">
              <a:buNone/>
            </a:pPr>
            <a:r>
              <a:rPr lang="en-AU" dirty="0">
                <a:solidFill>
                  <a:srgbClr val="00B050"/>
                </a:solidFill>
              </a:rPr>
              <a:t>Consists of </a:t>
            </a:r>
            <a:r>
              <a:rPr lang="en-AU" b="1" i="1" dirty="0">
                <a:solidFill>
                  <a:srgbClr val="00B050"/>
                </a:solidFill>
              </a:rPr>
              <a:t>folds</a:t>
            </a:r>
            <a:r>
              <a:rPr lang="en-AU" dirty="0">
                <a:solidFill>
                  <a:srgbClr val="00B050"/>
                </a:solidFill>
              </a:rPr>
              <a:t> and </a:t>
            </a:r>
            <a:r>
              <a:rPr lang="en-AU" b="1" i="1" dirty="0">
                <a:solidFill>
                  <a:srgbClr val="00B050"/>
                </a:solidFill>
              </a:rPr>
              <a:t>pleats</a:t>
            </a:r>
          </a:p>
          <a:p>
            <a:pPr marL="0" indent="0">
              <a:buNone/>
            </a:pPr>
            <a:r>
              <a:rPr lang="en-AU" i="1" dirty="0">
                <a:solidFill>
                  <a:schemeClr val="bg1">
                    <a:lumMod val="65000"/>
                  </a:schemeClr>
                </a:solidFill>
              </a:rPr>
              <a:t>*see images provided</a:t>
            </a:r>
          </a:p>
          <a:p>
            <a:pPr marL="0" indent="0">
              <a:buNone/>
            </a:pPr>
            <a:r>
              <a:rPr lang="en-AU" sz="2400" i="1" u="sng" dirty="0"/>
              <a:t>Why do these ‘shapes’ form? </a:t>
            </a:r>
          </a:p>
          <a:p>
            <a:pPr marL="0" indent="0">
              <a:buNone/>
            </a:pPr>
            <a:r>
              <a:rPr lang="en-AU" sz="2400" i="1" dirty="0"/>
              <a:t>Parts of the protein chain attract each other creating these shapes</a:t>
            </a:r>
          </a:p>
          <a:p>
            <a:pPr marL="0" indent="0">
              <a:buNone/>
            </a:pPr>
            <a:r>
              <a:rPr lang="en-AU" dirty="0">
                <a:solidFill>
                  <a:srgbClr val="FF0000"/>
                </a:solidFill>
              </a:rPr>
              <a:t>Changes in </a:t>
            </a:r>
            <a:r>
              <a:rPr lang="en-AU" b="1" dirty="0">
                <a:solidFill>
                  <a:srgbClr val="FF0000"/>
                </a:solidFill>
              </a:rPr>
              <a:t>temperature and pH effect</a:t>
            </a:r>
            <a:r>
              <a:rPr lang="en-AU" dirty="0">
                <a:solidFill>
                  <a:srgbClr val="FF0000"/>
                </a:solidFill>
              </a:rPr>
              <a:t> secondary structures</a:t>
            </a:r>
          </a:p>
          <a:p>
            <a:pPr marL="0" indent="0">
              <a:buNone/>
            </a:pPr>
            <a:endParaRPr lang="en-AU" dirty="0"/>
          </a:p>
        </p:txBody>
      </p:sp>
      <p:pic>
        <p:nvPicPr>
          <p:cNvPr id="12" name="Picture 11">
            <a:extLst>
              <a:ext uri="{FF2B5EF4-FFF2-40B4-BE49-F238E27FC236}">
                <a16:creationId xmlns:a16="http://schemas.microsoft.com/office/drawing/2014/main" id="{A732AFD5-5876-417E-84B3-A5448961DF3A}"/>
              </a:ext>
            </a:extLst>
          </p:cNvPr>
          <p:cNvPicPr>
            <a:picLocks noChangeAspect="1"/>
          </p:cNvPicPr>
          <p:nvPr/>
        </p:nvPicPr>
        <p:blipFill>
          <a:blip r:embed="rId2"/>
          <a:stretch>
            <a:fillRect/>
          </a:stretch>
        </p:blipFill>
        <p:spPr>
          <a:xfrm>
            <a:off x="7886010" y="293914"/>
            <a:ext cx="3977640" cy="6270171"/>
          </a:xfrm>
          <a:prstGeom prst="rect">
            <a:avLst/>
          </a:prstGeom>
        </p:spPr>
      </p:pic>
      <p:pic>
        <p:nvPicPr>
          <p:cNvPr id="14" name="Picture 13">
            <a:extLst>
              <a:ext uri="{FF2B5EF4-FFF2-40B4-BE49-F238E27FC236}">
                <a16:creationId xmlns:a16="http://schemas.microsoft.com/office/drawing/2014/main" id="{ADD8957C-86C1-4D26-BDAC-C84625D838A1}"/>
              </a:ext>
            </a:extLst>
          </p:cNvPr>
          <p:cNvPicPr>
            <a:picLocks noChangeAspect="1"/>
          </p:cNvPicPr>
          <p:nvPr/>
        </p:nvPicPr>
        <p:blipFill>
          <a:blip r:embed="rId3"/>
          <a:stretch>
            <a:fillRect/>
          </a:stretch>
        </p:blipFill>
        <p:spPr>
          <a:xfrm rot="12603165">
            <a:off x="882104" y="2092276"/>
            <a:ext cx="1051708" cy="3359819"/>
          </a:xfrm>
          <a:prstGeom prst="rect">
            <a:avLst/>
          </a:prstGeom>
        </p:spPr>
      </p:pic>
    </p:spTree>
    <p:extLst>
      <p:ext uri="{BB962C8B-B14F-4D97-AF65-F5344CB8AC3E}">
        <p14:creationId xmlns:p14="http://schemas.microsoft.com/office/powerpoint/2010/main" val="9081144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D676CD-F9F5-48BD-A21B-2CFF6BABD467}"/>
              </a:ext>
            </a:extLst>
          </p:cNvPr>
          <p:cNvPicPr>
            <a:picLocks noChangeAspect="1"/>
          </p:cNvPicPr>
          <p:nvPr/>
        </p:nvPicPr>
        <p:blipFill>
          <a:blip r:embed="rId2"/>
          <a:stretch>
            <a:fillRect/>
          </a:stretch>
        </p:blipFill>
        <p:spPr>
          <a:xfrm>
            <a:off x="941033" y="954379"/>
            <a:ext cx="6983919" cy="4674063"/>
          </a:xfrm>
          <a:prstGeom prst="rect">
            <a:avLst/>
          </a:prstGeom>
        </p:spPr>
      </p:pic>
      <p:pic>
        <p:nvPicPr>
          <p:cNvPr id="3" name="Picture 2">
            <a:extLst>
              <a:ext uri="{FF2B5EF4-FFF2-40B4-BE49-F238E27FC236}">
                <a16:creationId xmlns:a16="http://schemas.microsoft.com/office/drawing/2014/main" id="{85F34A59-30DA-4E54-A464-A9216EA5A05D}"/>
              </a:ext>
            </a:extLst>
          </p:cNvPr>
          <p:cNvPicPr>
            <a:picLocks noChangeAspect="1"/>
          </p:cNvPicPr>
          <p:nvPr/>
        </p:nvPicPr>
        <p:blipFill>
          <a:blip r:embed="rId3"/>
          <a:stretch>
            <a:fillRect/>
          </a:stretch>
        </p:blipFill>
        <p:spPr>
          <a:xfrm>
            <a:off x="10440140" y="0"/>
            <a:ext cx="1751860" cy="6858000"/>
          </a:xfrm>
          <a:prstGeom prst="rect">
            <a:avLst/>
          </a:prstGeom>
        </p:spPr>
      </p:pic>
    </p:spTree>
    <p:extLst>
      <p:ext uri="{BB962C8B-B14F-4D97-AF65-F5344CB8AC3E}">
        <p14:creationId xmlns:p14="http://schemas.microsoft.com/office/powerpoint/2010/main" val="3174598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902DF-F03B-476E-A425-2EE7C7FC95E3}"/>
              </a:ext>
            </a:extLst>
          </p:cNvPr>
          <p:cNvSpPr>
            <a:spLocks noGrp="1"/>
          </p:cNvSpPr>
          <p:nvPr>
            <p:ph type="title"/>
          </p:nvPr>
        </p:nvSpPr>
        <p:spPr>
          <a:xfrm>
            <a:off x="838200" y="326334"/>
            <a:ext cx="10862569" cy="740777"/>
          </a:xfrm>
        </p:spPr>
        <p:style>
          <a:lnRef idx="2">
            <a:schemeClr val="accent2">
              <a:shade val="50000"/>
            </a:schemeClr>
          </a:lnRef>
          <a:fillRef idx="1">
            <a:schemeClr val="accent2"/>
          </a:fillRef>
          <a:effectRef idx="0">
            <a:schemeClr val="accent2"/>
          </a:effectRef>
          <a:fontRef idx="minor">
            <a:schemeClr val="lt1"/>
          </a:fontRef>
        </p:style>
        <p:txBody>
          <a:bodyPr/>
          <a:lstStyle/>
          <a:p>
            <a:r>
              <a:rPr lang="en-AU" dirty="0"/>
              <a:t>What does VCAA expect RE Proteins/Enzymes?</a:t>
            </a:r>
          </a:p>
        </p:txBody>
      </p:sp>
      <p:sp>
        <p:nvSpPr>
          <p:cNvPr id="4" name="TextBox 3">
            <a:extLst>
              <a:ext uri="{FF2B5EF4-FFF2-40B4-BE49-F238E27FC236}">
                <a16:creationId xmlns:a16="http://schemas.microsoft.com/office/drawing/2014/main" id="{69C16920-CBF1-41D2-BE02-ABDEFE0F100E}"/>
              </a:ext>
            </a:extLst>
          </p:cNvPr>
          <p:cNvSpPr txBox="1"/>
          <p:nvPr/>
        </p:nvSpPr>
        <p:spPr>
          <a:xfrm>
            <a:off x="838200" y="1240289"/>
            <a:ext cx="11040122" cy="5078313"/>
          </a:xfrm>
          <a:prstGeom prst="rect">
            <a:avLst/>
          </a:prstGeom>
          <a:noFill/>
        </p:spPr>
        <p:txBody>
          <a:bodyPr wrap="square">
            <a:spAutoFit/>
          </a:bodyPr>
          <a:lstStyle/>
          <a:p>
            <a:pPr algn="l"/>
            <a:r>
              <a:rPr lang="en-US" sz="1800" b="0" i="0" u="none" strike="noStrike" baseline="0" dirty="0">
                <a:latin typeface="HelveticaNeueLT-Light"/>
              </a:rPr>
              <a:t>P</a:t>
            </a:r>
            <a:r>
              <a:rPr lang="en-US" sz="1800" b="0" i="0" u="none" strike="noStrike" baseline="0" dirty="0">
                <a:solidFill>
                  <a:srgbClr val="000000"/>
                </a:solidFill>
                <a:latin typeface="HelveticaNeueLT-Light"/>
              </a:rPr>
              <a:t>roteins: formation of dipeptides and polypeptides as condensation polymers of 2-amino acids; primary (including peptide links), secondary, tertiary and quaternary structure and bonding; distinction between essential and non-essential amino acids as dietary components.</a:t>
            </a:r>
          </a:p>
          <a:p>
            <a:pPr algn="l"/>
            <a:endParaRPr lang="en-US" sz="1800" b="1" i="0" u="none" strike="noStrike" baseline="0" dirty="0">
              <a:solidFill>
                <a:srgbClr val="000000"/>
              </a:solidFill>
              <a:latin typeface="HelveticaNeueLT-Bold"/>
            </a:endParaRPr>
          </a:p>
          <a:p>
            <a:pPr algn="l"/>
            <a:r>
              <a:rPr lang="en-US" dirty="0">
                <a:latin typeface="HelveticaNeueLT-Light"/>
              </a:rPr>
              <a:t>M</a:t>
            </a:r>
            <a:r>
              <a:rPr lang="en-US" sz="1800" b="0" i="0" u="none" strike="noStrike" baseline="0" dirty="0">
                <a:solidFill>
                  <a:srgbClr val="000000"/>
                </a:solidFill>
                <a:latin typeface="HelveticaNeueLT-Light"/>
              </a:rPr>
              <a:t>etabolism of food as a source of energy and raw materials: general principles of metabolism of food involving enzyme-catalysed chemical reactions with reference to the breakdown of large biomolecules in food by hydrolytic reactions to produce smaller molecules, and the subsequent synthesis of large biologically important molecules by condensation reactions of smaller molecules</a:t>
            </a:r>
          </a:p>
          <a:p>
            <a:pPr algn="l"/>
            <a:endParaRPr lang="en-US" dirty="0">
              <a:solidFill>
                <a:srgbClr val="000000"/>
              </a:solidFill>
              <a:latin typeface="HelveticaNeueLT-Light"/>
            </a:endParaRPr>
          </a:p>
          <a:p>
            <a:pPr algn="l"/>
            <a:r>
              <a:rPr lang="en-US" sz="1800" b="0" i="0" u="none" strike="noStrike" baseline="0" dirty="0">
                <a:solidFill>
                  <a:srgbClr val="000000"/>
                </a:solidFill>
                <a:latin typeface="HelveticaNeueLT-Light"/>
              </a:rPr>
              <a:t>Enzymes as protein catalysts: active site; modelling of process by which enzymes control specific biochemical reactions (lock-and-key and induced fit models); consequences of variation in enzyme-substrate interaction (lock-and-key mechanism) due to the behaviour of a particular optical isomer; explanation of effects of changes in pH (formation of zwitterions and denaturation), increased temperature (denaturation) and decreased temperature (reduction in activity) on enzyme activity with reference to structure and bonding; action of enzymes in narrow pH ranges; and use of reaction rates to measure enzyme activity</a:t>
            </a:r>
          </a:p>
          <a:p>
            <a:pPr algn="l"/>
            <a:endParaRPr lang="en-US" dirty="0">
              <a:solidFill>
                <a:srgbClr val="949699"/>
              </a:solidFill>
              <a:latin typeface="HelveticaNeueLT-Light"/>
            </a:endParaRPr>
          </a:p>
          <a:p>
            <a:pPr algn="l"/>
            <a:r>
              <a:rPr lang="en-US" sz="1800" b="0" i="0" u="none" strike="noStrike" baseline="0" dirty="0">
                <a:latin typeface="HelveticaNeueLT-Light"/>
              </a:rPr>
              <a:t>T</a:t>
            </a:r>
            <a:r>
              <a:rPr lang="en-US" sz="1800" b="0" i="0" u="none" strike="noStrike" baseline="0" dirty="0">
                <a:solidFill>
                  <a:srgbClr val="000000"/>
                </a:solidFill>
                <a:latin typeface="HelveticaNeueLT-Light"/>
              </a:rPr>
              <a:t>he distinction between denaturation of a protein and hydrolysis of its primary structure…phew</a:t>
            </a:r>
            <a:r>
              <a:rPr lang="en-US" dirty="0">
                <a:solidFill>
                  <a:srgbClr val="000000"/>
                </a:solidFill>
                <a:latin typeface="HelveticaNeueLT-Light"/>
              </a:rPr>
              <a:t>!</a:t>
            </a:r>
            <a:endParaRPr lang="en-AU" dirty="0"/>
          </a:p>
        </p:txBody>
      </p:sp>
    </p:spTree>
    <p:extLst>
      <p:ext uri="{BB962C8B-B14F-4D97-AF65-F5344CB8AC3E}">
        <p14:creationId xmlns:p14="http://schemas.microsoft.com/office/powerpoint/2010/main" val="3381770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2E4E0E1-20B7-464D-9FFD-524781DF888C}"/>
              </a:ext>
            </a:extLst>
          </p:cNvPr>
          <p:cNvPicPr>
            <a:picLocks noChangeAspect="1"/>
          </p:cNvPicPr>
          <p:nvPr/>
        </p:nvPicPr>
        <p:blipFill>
          <a:blip r:embed="rId2"/>
          <a:stretch>
            <a:fillRect/>
          </a:stretch>
        </p:blipFill>
        <p:spPr>
          <a:xfrm rot="19837463">
            <a:off x="2001432" y="1358113"/>
            <a:ext cx="2780515" cy="5471552"/>
          </a:xfrm>
          <a:prstGeom prst="rect">
            <a:avLst/>
          </a:prstGeom>
        </p:spPr>
      </p:pic>
      <p:sp>
        <p:nvSpPr>
          <p:cNvPr id="2" name="Title 1">
            <a:extLst>
              <a:ext uri="{FF2B5EF4-FFF2-40B4-BE49-F238E27FC236}">
                <a16:creationId xmlns:a16="http://schemas.microsoft.com/office/drawing/2014/main" id="{4AA39EFB-49A8-4B5C-A9AA-D25A887AFF59}"/>
              </a:ext>
            </a:extLst>
          </p:cNvPr>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AU" dirty="0"/>
              <a:t>Beta pleated sheets</a:t>
            </a:r>
          </a:p>
        </p:txBody>
      </p:sp>
      <p:pic>
        <p:nvPicPr>
          <p:cNvPr id="6" name="Content Placeholder 5">
            <a:extLst>
              <a:ext uri="{FF2B5EF4-FFF2-40B4-BE49-F238E27FC236}">
                <a16:creationId xmlns:a16="http://schemas.microsoft.com/office/drawing/2014/main" id="{8D1A2CFE-674A-4900-96B2-E8FC14F2F4EE}"/>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2953" r="49529" b="6342"/>
          <a:stretch/>
        </p:blipFill>
        <p:spPr>
          <a:xfrm>
            <a:off x="6641562" y="0"/>
            <a:ext cx="5125887" cy="6592824"/>
          </a:xfrm>
        </p:spPr>
      </p:pic>
    </p:spTree>
    <p:extLst>
      <p:ext uri="{BB962C8B-B14F-4D97-AF65-F5344CB8AC3E}">
        <p14:creationId xmlns:p14="http://schemas.microsoft.com/office/powerpoint/2010/main" val="1817847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69D0A-EC21-4D07-9CC7-DE9776AA9E29}"/>
              </a:ext>
            </a:extLst>
          </p:cNvPr>
          <p:cNvSpPr>
            <a:spLocks noGrp="1"/>
          </p:cNvSpPr>
          <p:nvPr>
            <p:ph type="title"/>
          </p:nvPr>
        </p:nvSpPr>
        <p:spPr>
          <a:solidFill>
            <a:srgbClr val="FF6699"/>
          </a:solidFill>
        </p:spPr>
        <p:txBody>
          <a:bodyPr/>
          <a:lstStyle/>
          <a:p>
            <a:r>
              <a:rPr lang="en-AU" b="1" dirty="0">
                <a:solidFill>
                  <a:schemeClr val="bg1"/>
                </a:solidFill>
              </a:rPr>
              <a:t>Tertiary Structures</a:t>
            </a:r>
          </a:p>
        </p:txBody>
      </p:sp>
      <p:sp>
        <p:nvSpPr>
          <p:cNvPr id="3" name="Content Placeholder 2">
            <a:extLst>
              <a:ext uri="{FF2B5EF4-FFF2-40B4-BE49-F238E27FC236}">
                <a16:creationId xmlns:a16="http://schemas.microsoft.com/office/drawing/2014/main" id="{1B2103CB-C6E8-428F-9AC0-EBD3C670D666}"/>
              </a:ext>
            </a:extLst>
          </p:cNvPr>
          <p:cNvSpPr>
            <a:spLocks noGrp="1"/>
          </p:cNvSpPr>
          <p:nvPr>
            <p:ph idx="1"/>
          </p:nvPr>
        </p:nvSpPr>
        <p:spPr>
          <a:xfrm>
            <a:off x="739652" y="1879786"/>
            <a:ext cx="5988728" cy="4351338"/>
          </a:xfrm>
        </p:spPr>
        <p:txBody>
          <a:bodyPr>
            <a:normAutofit lnSpcReduction="10000"/>
          </a:bodyPr>
          <a:lstStyle/>
          <a:p>
            <a:pPr marL="0" indent="0" algn="l">
              <a:buNone/>
            </a:pPr>
            <a:r>
              <a:rPr lang="en-US" sz="2400" dirty="0">
                <a:solidFill>
                  <a:srgbClr val="231F20"/>
                </a:solidFill>
                <a:latin typeface="TimesLTStd-Roman-Identity-H"/>
              </a:rPr>
              <a:t>Refer to t</a:t>
            </a:r>
            <a:r>
              <a:rPr lang="en-US" sz="2400" b="0" i="0" u="none" strike="noStrike" baseline="0" dirty="0">
                <a:solidFill>
                  <a:srgbClr val="231F20"/>
                </a:solidFill>
                <a:latin typeface="TimesLTStd-Roman-Identity-H"/>
              </a:rPr>
              <a:t>he </a:t>
            </a:r>
            <a:r>
              <a:rPr lang="en-US" sz="2400" b="1" i="0" u="none" strike="noStrike" baseline="0" dirty="0">
                <a:solidFill>
                  <a:srgbClr val="231F20"/>
                </a:solidFill>
                <a:latin typeface="TimesLTStd-Roman-Identity-H"/>
              </a:rPr>
              <a:t>overall three-dimensional </a:t>
            </a:r>
            <a:r>
              <a:rPr lang="en-US" sz="2400" b="0" i="0" u="none" strike="noStrike" baseline="0" dirty="0">
                <a:solidFill>
                  <a:srgbClr val="231F20"/>
                </a:solidFill>
                <a:latin typeface="TimesLTStd-Roman-Identity-H"/>
              </a:rPr>
              <a:t>structure of a protein.  </a:t>
            </a:r>
            <a:r>
              <a:rPr lang="en-US" sz="2400" dirty="0">
                <a:solidFill>
                  <a:srgbClr val="231F20"/>
                </a:solidFill>
                <a:latin typeface="TimesLTStd-Roman-Identity-H"/>
              </a:rPr>
              <a:t>This complex shape</a:t>
            </a:r>
            <a:r>
              <a:rPr lang="en-US" sz="2400" b="0" i="0" u="none" strike="noStrike" baseline="0" dirty="0">
                <a:solidFill>
                  <a:srgbClr val="231F20"/>
                </a:solidFill>
                <a:latin typeface="TimesLTStd-Roman-Identity-H"/>
              </a:rPr>
              <a:t> is critical to the function of proteins.</a:t>
            </a:r>
          </a:p>
          <a:p>
            <a:pPr marL="0" indent="0" algn="l">
              <a:buNone/>
            </a:pPr>
            <a:endParaRPr lang="en-US" sz="1000" b="0" i="0" u="none" strike="noStrike" baseline="0" dirty="0">
              <a:solidFill>
                <a:srgbClr val="231F20"/>
              </a:solidFill>
              <a:latin typeface="TimesLTStd-Roman-Identity-H"/>
            </a:endParaRPr>
          </a:p>
          <a:p>
            <a:pPr marL="0" indent="0" algn="l">
              <a:buNone/>
            </a:pPr>
            <a:r>
              <a:rPr lang="en-US" sz="2400" dirty="0">
                <a:solidFill>
                  <a:srgbClr val="231F20"/>
                </a:solidFill>
                <a:latin typeface="Segoe UI Light" panose="020B0502040204020203" pitchFamily="34" charset="0"/>
                <a:cs typeface="Segoe UI Light" panose="020B0502040204020203" pitchFamily="34" charset="0"/>
              </a:rPr>
              <a:t>Hydrogen, Dipole &amp; Ionic bonding are all present.</a:t>
            </a:r>
          </a:p>
          <a:p>
            <a:pPr marL="0" indent="0" algn="l">
              <a:buNone/>
            </a:pPr>
            <a:endParaRPr lang="en-US" sz="1000" dirty="0">
              <a:solidFill>
                <a:srgbClr val="231F20"/>
              </a:solidFill>
              <a:latin typeface="Segoe UI Light" panose="020B0502040204020203" pitchFamily="34" charset="0"/>
              <a:cs typeface="Segoe UI Light" panose="020B0502040204020203" pitchFamily="34" charset="0"/>
            </a:endParaRPr>
          </a:p>
          <a:p>
            <a:pPr marL="0" indent="0" algn="l">
              <a:buNone/>
            </a:pPr>
            <a:r>
              <a:rPr lang="en-US" sz="2000" b="0" i="0" u="none" strike="noStrike" baseline="0" dirty="0">
                <a:solidFill>
                  <a:srgbClr val="231F20"/>
                </a:solidFill>
                <a:latin typeface="STXihei" panose="02010600040101010101" pitchFamily="2" charset="-122"/>
                <a:ea typeface="STXihei" panose="02010600040101010101" pitchFamily="2" charset="-122"/>
              </a:rPr>
              <a:t>Bonding between R-groups, the side chains, of the amino acids results in </a:t>
            </a:r>
            <a:r>
              <a:rPr lang="en-US" sz="2000" b="0" i="0" u="none" strike="noStrike" baseline="0" dirty="0">
                <a:solidFill>
                  <a:srgbClr val="231F20"/>
                </a:solidFill>
                <a:highlight>
                  <a:srgbClr val="FFFF00"/>
                </a:highlight>
                <a:latin typeface="STXihei" panose="02010600040101010101" pitchFamily="2" charset="-122"/>
                <a:ea typeface="STXihei" panose="02010600040101010101" pitchFamily="2" charset="-122"/>
              </a:rPr>
              <a:t>disulfide</a:t>
            </a:r>
            <a:r>
              <a:rPr lang="en-US" sz="2000" b="0" i="0" u="none" strike="noStrike" baseline="0" dirty="0">
                <a:solidFill>
                  <a:srgbClr val="231F20"/>
                </a:solidFill>
                <a:latin typeface="STXihei" panose="02010600040101010101" pitchFamily="2" charset="-122"/>
                <a:ea typeface="STXihei" panose="02010600040101010101" pitchFamily="2" charset="-122"/>
              </a:rPr>
              <a:t> bridges.</a:t>
            </a:r>
          </a:p>
          <a:p>
            <a:pPr marL="0" indent="0" algn="l">
              <a:buNone/>
            </a:pPr>
            <a:endParaRPr lang="en-US" sz="2000" b="0" i="0" u="none" strike="noStrike" baseline="0" dirty="0">
              <a:solidFill>
                <a:srgbClr val="231F20"/>
              </a:solidFill>
              <a:latin typeface="STXihei" panose="02010600040101010101" pitchFamily="2" charset="-122"/>
              <a:ea typeface="STXihei" panose="02010600040101010101" pitchFamily="2" charset="-122"/>
            </a:endParaRPr>
          </a:p>
          <a:p>
            <a:pPr marL="0" indent="0" algn="l">
              <a:buNone/>
            </a:pPr>
            <a:r>
              <a:rPr lang="en-US" sz="2000" b="0" i="1" u="none" strike="noStrike" baseline="0" dirty="0">
                <a:solidFill>
                  <a:srgbClr val="231F20"/>
                </a:solidFill>
                <a:latin typeface="+mj-lt"/>
              </a:rPr>
              <a:t>Non-polar R-groups are </a:t>
            </a:r>
            <a:r>
              <a:rPr lang="en-US" sz="2000" b="1" i="1" u="none" strike="noStrike" baseline="0" dirty="0">
                <a:solidFill>
                  <a:srgbClr val="2F58A8"/>
                </a:solidFill>
                <a:latin typeface="+mj-lt"/>
              </a:rPr>
              <a:t>hydrophobic </a:t>
            </a:r>
            <a:r>
              <a:rPr lang="en-US" sz="2000" b="0" i="1" u="none" strike="noStrike" baseline="0" dirty="0">
                <a:solidFill>
                  <a:srgbClr val="231F20"/>
                </a:solidFill>
                <a:latin typeface="+mj-lt"/>
              </a:rPr>
              <a:t>and gather on the inside of the protein, leaving </a:t>
            </a:r>
            <a:r>
              <a:rPr lang="en-US" sz="2000" b="1" i="1" u="none" strike="noStrike" baseline="0" dirty="0">
                <a:solidFill>
                  <a:srgbClr val="2F58A8"/>
                </a:solidFill>
                <a:latin typeface="+mj-lt"/>
              </a:rPr>
              <a:t>hydrophilic </a:t>
            </a:r>
            <a:r>
              <a:rPr lang="en-US" sz="2000" b="0" i="1" u="none" strike="noStrike" baseline="0" dirty="0">
                <a:solidFill>
                  <a:srgbClr val="231F20"/>
                </a:solidFill>
                <a:latin typeface="+mj-lt"/>
              </a:rPr>
              <a:t>R-groups on the surface to interact with the aqueous environment in cells.</a:t>
            </a:r>
            <a:endParaRPr lang="en-AU" sz="3200" i="1" dirty="0">
              <a:latin typeface="+mj-lt"/>
            </a:endParaRPr>
          </a:p>
        </p:txBody>
      </p:sp>
      <p:pic>
        <p:nvPicPr>
          <p:cNvPr id="6" name="Picture 5">
            <a:extLst>
              <a:ext uri="{FF2B5EF4-FFF2-40B4-BE49-F238E27FC236}">
                <a16:creationId xmlns:a16="http://schemas.microsoft.com/office/drawing/2014/main" id="{FE83A132-F7F1-4932-9CE5-45B4AABB3885}"/>
              </a:ext>
            </a:extLst>
          </p:cNvPr>
          <p:cNvPicPr>
            <a:picLocks noChangeAspect="1"/>
          </p:cNvPicPr>
          <p:nvPr/>
        </p:nvPicPr>
        <p:blipFill rotWithShape="1">
          <a:blip r:embed="rId2">
            <a:extLst>
              <a:ext uri="{28A0092B-C50C-407E-A947-70E740481C1C}">
                <a14:useLocalDpi xmlns:a14="http://schemas.microsoft.com/office/drawing/2010/main" val="0"/>
              </a:ext>
            </a:extLst>
          </a:blip>
          <a:srcRect l="58729" b="14486"/>
          <a:stretch/>
        </p:blipFill>
        <p:spPr>
          <a:xfrm>
            <a:off x="6649714" y="365126"/>
            <a:ext cx="4704086" cy="5827698"/>
          </a:xfrm>
          <a:prstGeom prst="rect">
            <a:avLst/>
          </a:prstGeom>
        </p:spPr>
      </p:pic>
    </p:spTree>
    <p:extLst>
      <p:ext uri="{BB962C8B-B14F-4D97-AF65-F5344CB8AC3E}">
        <p14:creationId xmlns:p14="http://schemas.microsoft.com/office/powerpoint/2010/main" val="3679392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B5BDD7-F56E-441D-AA90-C689F98FBD88}"/>
              </a:ext>
            </a:extLst>
          </p:cNvPr>
          <p:cNvSpPr/>
          <p:nvPr/>
        </p:nvSpPr>
        <p:spPr>
          <a:xfrm>
            <a:off x="976545" y="381740"/>
            <a:ext cx="1882066" cy="62676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dirty="0"/>
          </a:p>
        </p:txBody>
      </p:sp>
      <p:pic>
        <p:nvPicPr>
          <p:cNvPr id="5" name="Picture 4">
            <a:extLst>
              <a:ext uri="{FF2B5EF4-FFF2-40B4-BE49-F238E27FC236}">
                <a16:creationId xmlns:a16="http://schemas.microsoft.com/office/drawing/2014/main" id="{6AC51103-7CF2-4060-B661-69538BF9894F}"/>
              </a:ext>
            </a:extLst>
          </p:cNvPr>
          <p:cNvPicPr>
            <a:picLocks noChangeAspect="1"/>
          </p:cNvPicPr>
          <p:nvPr/>
        </p:nvPicPr>
        <p:blipFill rotWithShape="1">
          <a:blip r:embed="rId2">
            <a:extLst>
              <a:ext uri="{28A0092B-C50C-407E-A947-70E740481C1C}">
                <a14:useLocalDpi xmlns:a14="http://schemas.microsoft.com/office/drawing/2010/main" val="0"/>
              </a:ext>
            </a:extLst>
          </a:blip>
          <a:srcRect r="51253" b="14122"/>
          <a:stretch/>
        </p:blipFill>
        <p:spPr>
          <a:xfrm>
            <a:off x="3976778" y="662451"/>
            <a:ext cx="5442429" cy="5258956"/>
          </a:xfrm>
          <a:prstGeom prst="rect">
            <a:avLst/>
          </a:prstGeom>
        </p:spPr>
      </p:pic>
      <p:sp>
        <p:nvSpPr>
          <p:cNvPr id="6" name="TextBox 5">
            <a:extLst>
              <a:ext uri="{FF2B5EF4-FFF2-40B4-BE49-F238E27FC236}">
                <a16:creationId xmlns:a16="http://schemas.microsoft.com/office/drawing/2014/main" id="{40BC7F2C-878E-4FF8-9A8F-BFA42AAFBF47}"/>
              </a:ext>
            </a:extLst>
          </p:cNvPr>
          <p:cNvSpPr txBox="1"/>
          <p:nvPr/>
        </p:nvSpPr>
        <p:spPr>
          <a:xfrm>
            <a:off x="639191" y="1612646"/>
            <a:ext cx="3160451" cy="3785652"/>
          </a:xfrm>
          <a:prstGeom prst="rect">
            <a:avLst/>
          </a:prstGeom>
          <a:solidFill>
            <a:schemeClr val="accent4">
              <a:lumMod val="40000"/>
              <a:lumOff val="60000"/>
            </a:schemeClr>
          </a:solidFill>
        </p:spPr>
        <p:txBody>
          <a:bodyPr wrap="square" rtlCol="0">
            <a:spAutoFit/>
          </a:bodyPr>
          <a:lstStyle/>
          <a:p>
            <a:r>
              <a:rPr lang="en-AU" sz="4000" dirty="0">
                <a:solidFill>
                  <a:srgbClr val="002060"/>
                </a:solidFill>
              </a:rPr>
              <a:t>Tertiary structures are </a:t>
            </a:r>
            <a:r>
              <a:rPr lang="en-AU" sz="4000" i="1" dirty="0">
                <a:solidFill>
                  <a:srgbClr val="002060"/>
                </a:solidFill>
              </a:rPr>
              <a:t>easily</a:t>
            </a:r>
            <a:r>
              <a:rPr lang="en-AU" sz="4000" dirty="0">
                <a:solidFill>
                  <a:srgbClr val="002060"/>
                </a:solidFill>
              </a:rPr>
              <a:t> effected by changes in </a:t>
            </a:r>
            <a:r>
              <a:rPr lang="en-AU" sz="4000" b="1" dirty="0">
                <a:solidFill>
                  <a:schemeClr val="accent6">
                    <a:lumMod val="50000"/>
                  </a:schemeClr>
                </a:solidFill>
              </a:rPr>
              <a:t>pH</a:t>
            </a:r>
            <a:r>
              <a:rPr lang="en-AU" sz="4000" dirty="0">
                <a:solidFill>
                  <a:srgbClr val="FF0000"/>
                </a:solidFill>
              </a:rPr>
              <a:t> </a:t>
            </a:r>
            <a:r>
              <a:rPr lang="en-AU" sz="4000" dirty="0"/>
              <a:t>and</a:t>
            </a:r>
            <a:r>
              <a:rPr lang="en-AU" sz="4000" dirty="0">
                <a:solidFill>
                  <a:srgbClr val="FF0000"/>
                </a:solidFill>
              </a:rPr>
              <a:t> </a:t>
            </a:r>
            <a:r>
              <a:rPr lang="en-AU" sz="4000" b="1" dirty="0">
                <a:solidFill>
                  <a:srgbClr val="FF0000"/>
                </a:solidFill>
              </a:rPr>
              <a:t>temperature</a:t>
            </a:r>
            <a:r>
              <a:rPr lang="en-AU" sz="4000" dirty="0">
                <a:solidFill>
                  <a:srgbClr val="FF0000"/>
                </a:solidFill>
              </a:rPr>
              <a:t>.</a:t>
            </a:r>
          </a:p>
        </p:txBody>
      </p:sp>
      <p:pic>
        <p:nvPicPr>
          <p:cNvPr id="8" name="Picture 7">
            <a:extLst>
              <a:ext uri="{FF2B5EF4-FFF2-40B4-BE49-F238E27FC236}">
                <a16:creationId xmlns:a16="http://schemas.microsoft.com/office/drawing/2014/main" id="{74FE63A7-1DF9-4635-A953-D942BE74E374}"/>
              </a:ext>
            </a:extLst>
          </p:cNvPr>
          <p:cNvPicPr>
            <a:picLocks noChangeAspect="1"/>
          </p:cNvPicPr>
          <p:nvPr/>
        </p:nvPicPr>
        <p:blipFill>
          <a:blip r:embed="rId3"/>
          <a:stretch>
            <a:fillRect/>
          </a:stretch>
        </p:blipFill>
        <p:spPr>
          <a:xfrm>
            <a:off x="10440140" y="0"/>
            <a:ext cx="1751860" cy="6858000"/>
          </a:xfrm>
          <a:prstGeom prst="rect">
            <a:avLst/>
          </a:prstGeom>
        </p:spPr>
      </p:pic>
    </p:spTree>
    <p:extLst>
      <p:ext uri="{BB962C8B-B14F-4D97-AF65-F5344CB8AC3E}">
        <p14:creationId xmlns:p14="http://schemas.microsoft.com/office/powerpoint/2010/main" val="2514668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8D0050-2B17-4287-9F01-73A29463016B}"/>
              </a:ext>
            </a:extLst>
          </p:cNvPr>
          <p:cNvPicPr>
            <a:picLocks noChangeAspect="1"/>
          </p:cNvPicPr>
          <p:nvPr/>
        </p:nvPicPr>
        <p:blipFill>
          <a:blip r:embed="rId2"/>
          <a:stretch>
            <a:fillRect/>
          </a:stretch>
        </p:blipFill>
        <p:spPr>
          <a:xfrm>
            <a:off x="387853" y="433594"/>
            <a:ext cx="9557027" cy="1150283"/>
          </a:xfrm>
          <a:prstGeom prst="rect">
            <a:avLst/>
          </a:prstGeom>
        </p:spPr>
      </p:pic>
      <p:sp>
        <p:nvSpPr>
          <p:cNvPr id="4" name="TextBox 3">
            <a:extLst>
              <a:ext uri="{FF2B5EF4-FFF2-40B4-BE49-F238E27FC236}">
                <a16:creationId xmlns:a16="http://schemas.microsoft.com/office/drawing/2014/main" id="{94094628-4EAF-405B-B88D-1843EB0B6D55}"/>
              </a:ext>
            </a:extLst>
          </p:cNvPr>
          <p:cNvSpPr txBox="1"/>
          <p:nvPr/>
        </p:nvSpPr>
        <p:spPr>
          <a:xfrm>
            <a:off x="7971272" y="433594"/>
            <a:ext cx="2050742" cy="369332"/>
          </a:xfrm>
          <a:prstGeom prst="rect">
            <a:avLst/>
          </a:prstGeom>
          <a:noFill/>
        </p:spPr>
        <p:txBody>
          <a:bodyPr wrap="square" rtlCol="0">
            <a:spAutoFit/>
          </a:bodyPr>
          <a:lstStyle/>
          <a:p>
            <a:r>
              <a:rPr lang="en-AU" dirty="0"/>
              <a:t>VCAA 2016</a:t>
            </a:r>
          </a:p>
        </p:txBody>
      </p:sp>
      <p:pic>
        <p:nvPicPr>
          <p:cNvPr id="6" name="Picture 5">
            <a:extLst>
              <a:ext uri="{FF2B5EF4-FFF2-40B4-BE49-F238E27FC236}">
                <a16:creationId xmlns:a16="http://schemas.microsoft.com/office/drawing/2014/main" id="{CA6F1CB3-A67A-4FCB-B131-1A08DDAD9C5F}"/>
              </a:ext>
            </a:extLst>
          </p:cNvPr>
          <p:cNvPicPr>
            <a:picLocks noChangeAspect="1"/>
          </p:cNvPicPr>
          <p:nvPr/>
        </p:nvPicPr>
        <p:blipFill>
          <a:blip r:embed="rId3"/>
          <a:stretch>
            <a:fillRect/>
          </a:stretch>
        </p:blipFill>
        <p:spPr>
          <a:xfrm>
            <a:off x="310719" y="1452911"/>
            <a:ext cx="6676542" cy="2867931"/>
          </a:xfrm>
          <a:prstGeom prst="rect">
            <a:avLst/>
          </a:prstGeom>
        </p:spPr>
      </p:pic>
      <p:pic>
        <p:nvPicPr>
          <p:cNvPr id="8" name="Picture 7">
            <a:extLst>
              <a:ext uri="{FF2B5EF4-FFF2-40B4-BE49-F238E27FC236}">
                <a16:creationId xmlns:a16="http://schemas.microsoft.com/office/drawing/2014/main" id="{E9852537-3F0A-462A-9054-2E4F71EB6F92}"/>
              </a:ext>
            </a:extLst>
          </p:cNvPr>
          <p:cNvPicPr>
            <a:picLocks noChangeAspect="1"/>
          </p:cNvPicPr>
          <p:nvPr/>
        </p:nvPicPr>
        <p:blipFill rotWithShape="1">
          <a:blip r:embed="rId4"/>
          <a:srcRect b="38395"/>
          <a:stretch/>
        </p:blipFill>
        <p:spPr>
          <a:xfrm>
            <a:off x="704518" y="4424894"/>
            <a:ext cx="6885889" cy="1150283"/>
          </a:xfrm>
          <a:prstGeom prst="rect">
            <a:avLst/>
          </a:prstGeom>
        </p:spPr>
      </p:pic>
      <p:pic>
        <p:nvPicPr>
          <p:cNvPr id="10" name="Picture 9">
            <a:extLst>
              <a:ext uri="{FF2B5EF4-FFF2-40B4-BE49-F238E27FC236}">
                <a16:creationId xmlns:a16="http://schemas.microsoft.com/office/drawing/2014/main" id="{8FEEB2CE-275F-48C6-8C57-A7813B4FCB9F}"/>
              </a:ext>
            </a:extLst>
          </p:cNvPr>
          <p:cNvPicPr>
            <a:picLocks noChangeAspect="1"/>
          </p:cNvPicPr>
          <p:nvPr/>
        </p:nvPicPr>
        <p:blipFill>
          <a:blip r:embed="rId5"/>
          <a:stretch>
            <a:fillRect/>
          </a:stretch>
        </p:blipFill>
        <p:spPr>
          <a:xfrm>
            <a:off x="3648990" y="4833878"/>
            <a:ext cx="2410161" cy="847843"/>
          </a:xfrm>
          <a:prstGeom prst="rect">
            <a:avLst/>
          </a:prstGeom>
        </p:spPr>
      </p:pic>
      <p:pic>
        <p:nvPicPr>
          <p:cNvPr id="7" name="Picture 6">
            <a:extLst>
              <a:ext uri="{FF2B5EF4-FFF2-40B4-BE49-F238E27FC236}">
                <a16:creationId xmlns:a16="http://schemas.microsoft.com/office/drawing/2014/main" id="{99DC645B-12EE-406C-A70C-1AB6ACB675C5}"/>
              </a:ext>
            </a:extLst>
          </p:cNvPr>
          <p:cNvPicPr>
            <a:picLocks noChangeAspect="1"/>
          </p:cNvPicPr>
          <p:nvPr/>
        </p:nvPicPr>
        <p:blipFill>
          <a:blip r:embed="rId6"/>
          <a:stretch>
            <a:fillRect/>
          </a:stretch>
        </p:blipFill>
        <p:spPr>
          <a:xfrm>
            <a:off x="10733102" y="0"/>
            <a:ext cx="1458897" cy="6858000"/>
          </a:xfrm>
          <a:prstGeom prst="rect">
            <a:avLst/>
          </a:prstGeom>
        </p:spPr>
      </p:pic>
    </p:spTree>
    <p:extLst>
      <p:ext uri="{BB962C8B-B14F-4D97-AF65-F5344CB8AC3E}">
        <p14:creationId xmlns:p14="http://schemas.microsoft.com/office/powerpoint/2010/main" val="3163007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DE7A3-0B50-4E8F-9D5C-E3278C627E7B}"/>
              </a:ext>
            </a:extLst>
          </p:cNvPr>
          <p:cNvSpPr>
            <a:spLocks noGrp="1"/>
          </p:cNvSpPr>
          <p:nvPr>
            <p:ph type="title"/>
          </p:nvPr>
        </p:nvSpPr>
        <p:spPr>
          <a:xfrm>
            <a:off x="577049" y="365125"/>
            <a:ext cx="10776751" cy="1325563"/>
          </a:xfrm>
        </p:spPr>
        <p:style>
          <a:lnRef idx="3">
            <a:schemeClr val="lt1"/>
          </a:lnRef>
          <a:fillRef idx="1">
            <a:schemeClr val="accent1"/>
          </a:fillRef>
          <a:effectRef idx="1">
            <a:schemeClr val="accent1"/>
          </a:effectRef>
          <a:fontRef idx="minor">
            <a:schemeClr val="lt1"/>
          </a:fontRef>
        </p:style>
        <p:txBody>
          <a:bodyPr/>
          <a:lstStyle/>
          <a:p>
            <a:r>
              <a:rPr lang="en-AU" dirty="0"/>
              <a:t> Quaternary Structures</a:t>
            </a:r>
          </a:p>
        </p:txBody>
      </p:sp>
      <p:sp>
        <p:nvSpPr>
          <p:cNvPr id="3" name="Content Placeholder 2">
            <a:extLst>
              <a:ext uri="{FF2B5EF4-FFF2-40B4-BE49-F238E27FC236}">
                <a16:creationId xmlns:a16="http://schemas.microsoft.com/office/drawing/2014/main" id="{5E3B6436-9FDC-4F71-BD51-0904E74EE9EF}"/>
              </a:ext>
            </a:extLst>
          </p:cNvPr>
          <p:cNvSpPr>
            <a:spLocks noGrp="1"/>
          </p:cNvSpPr>
          <p:nvPr>
            <p:ph idx="1"/>
          </p:nvPr>
        </p:nvSpPr>
        <p:spPr>
          <a:xfrm>
            <a:off x="577049" y="1825625"/>
            <a:ext cx="4802819" cy="4351338"/>
          </a:xfrm>
        </p:spPr>
        <p:txBody>
          <a:bodyPr>
            <a:normAutofit lnSpcReduction="10000"/>
          </a:bodyPr>
          <a:lstStyle/>
          <a:p>
            <a:pPr marL="0" indent="0" algn="l">
              <a:buNone/>
            </a:pPr>
            <a:r>
              <a:rPr lang="en-US" sz="2400" dirty="0">
                <a:solidFill>
                  <a:srgbClr val="231F20"/>
                </a:solidFill>
                <a:latin typeface="Segoe UI Light" panose="020B0502040204020203" pitchFamily="34" charset="0"/>
                <a:cs typeface="Segoe UI Light" panose="020B0502040204020203" pitchFamily="34" charset="0"/>
              </a:rPr>
              <a:t>Consist of 2 or more </a:t>
            </a:r>
            <a:r>
              <a:rPr lang="en-US" sz="2400" b="0" i="0" u="none" strike="noStrike" baseline="0" dirty="0">
                <a:solidFill>
                  <a:srgbClr val="231F20"/>
                </a:solidFill>
                <a:latin typeface="Segoe UI Light" panose="020B0502040204020203" pitchFamily="34" charset="0"/>
                <a:cs typeface="Segoe UI Light" panose="020B0502040204020203" pitchFamily="34" charset="0"/>
              </a:rPr>
              <a:t>protein molecules linked together in a particular spatial arrangement forming a larger protein complex. </a:t>
            </a:r>
          </a:p>
          <a:p>
            <a:pPr marL="0" indent="0" algn="l">
              <a:buNone/>
            </a:pPr>
            <a:endParaRPr lang="en-US" sz="1100" b="0" i="0" u="none" strike="noStrike" baseline="0" dirty="0">
              <a:solidFill>
                <a:srgbClr val="231F20"/>
              </a:solidFill>
              <a:latin typeface="Segoe UI Light" panose="020B0502040204020203" pitchFamily="34" charset="0"/>
              <a:cs typeface="Segoe UI Light" panose="020B0502040204020203" pitchFamily="34" charset="0"/>
            </a:endParaRPr>
          </a:p>
          <a:p>
            <a:pPr marL="0" indent="0" algn="l">
              <a:buNone/>
            </a:pPr>
            <a:r>
              <a:rPr lang="en-US" b="1" i="0" u="none" strike="noStrike" baseline="0" dirty="0">
                <a:solidFill>
                  <a:srgbClr val="7030A0"/>
                </a:solidFill>
                <a:latin typeface="STFangsong" panose="02010600040101010101" pitchFamily="2" charset="-122"/>
                <a:ea typeface="STFangsong" panose="02010600040101010101" pitchFamily="2" charset="-122"/>
              </a:rPr>
              <a:t>This complex is held together by H- bonding, disulfide links &amp; ionic attractions. </a:t>
            </a:r>
          </a:p>
          <a:p>
            <a:pPr marL="0" indent="0" algn="l">
              <a:buNone/>
            </a:pPr>
            <a:endParaRPr lang="en-US" sz="1400" b="1" dirty="0">
              <a:solidFill>
                <a:srgbClr val="7030A0"/>
              </a:solidFill>
              <a:latin typeface="STFangsong" panose="02010600040101010101" pitchFamily="2" charset="-122"/>
              <a:ea typeface="STFangsong" panose="02010600040101010101" pitchFamily="2" charset="-122"/>
            </a:endParaRPr>
          </a:p>
          <a:p>
            <a:pPr marL="0" indent="0" algn="l">
              <a:buNone/>
            </a:pPr>
            <a:r>
              <a:rPr lang="en-US" sz="2400" b="0" i="0" u="none" strike="noStrike" baseline="0" dirty="0">
                <a:solidFill>
                  <a:srgbClr val="FF0000"/>
                </a:solidFill>
                <a:latin typeface="TimesLTStd-Roman-Identity-H"/>
              </a:rPr>
              <a:t>For example, </a:t>
            </a:r>
            <a:r>
              <a:rPr lang="en-US" sz="2400" b="1" i="0" u="none" strike="noStrike" baseline="0" dirty="0">
                <a:solidFill>
                  <a:srgbClr val="FF0000"/>
                </a:solidFill>
                <a:latin typeface="TimesLTStd-Roman-Identity-H"/>
              </a:rPr>
              <a:t>haemoglobin</a:t>
            </a:r>
            <a:r>
              <a:rPr lang="en-US" sz="2400" dirty="0">
                <a:solidFill>
                  <a:srgbClr val="FF0000"/>
                </a:solidFill>
                <a:latin typeface="TimesLTStd-Roman-Identity-H"/>
              </a:rPr>
              <a:t> </a:t>
            </a:r>
            <a:r>
              <a:rPr lang="en-US" sz="2400" b="0" i="0" u="none" strike="noStrike" baseline="0" dirty="0">
                <a:solidFill>
                  <a:srgbClr val="FF0000"/>
                </a:solidFill>
                <a:latin typeface="TimesLTStd-Roman-Identity-H"/>
              </a:rPr>
              <a:t>has four chains: two identical </a:t>
            </a:r>
            <a:r>
              <a:rPr lang="en-US" sz="2400" b="0" i="0" u="none" strike="noStrike" baseline="0" dirty="0">
                <a:solidFill>
                  <a:srgbClr val="FF0000"/>
                </a:solidFill>
                <a:latin typeface="STIXTwoMath-Identity-H"/>
              </a:rPr>
              <a:t>𝛼 </a:t>
            </a:r>
            <a:r>
              <a:rPr lang="en-US" sz="2400" b="0" i="0" u="none" strike="noStrike" baseline="0" dirty="0">
                <a:solidFill>
                  <a:srgbClr val="FF0000"/>
                </a:solidFill>
                <a:latin typeface="TimesLTStd-Roman-Identity-H"/>
              </a:rPr>
              <a:t>chains and two identical </a:t>
            </a:r>
            <a:r>
              <a:rPr lang="en-US" sz="2400" b="0" i="0" u="none" strike="noStrike" baseline="0" dirty="0">
                <a:solidFill>
                  <a:srgbClr val="FF0000"/>
                </a:solidFill>
                <a:latin typeface="STIXTwoMath-Identity-H"/>
              </a:rPr>
              <a:t>𝛽 </a:t>
            </a:r>
            <a:r>
              <a:rPr lang="en-US" sz="2400" b="0" i="0" u="none" strike="noStrike" baseline="0" dirty="0">
                <a:solidFill>
                  <a:srgbClr val="FF0000"/>
                </a:solidFill>
                <a:latin typeface="TimesLTStd-Roman-Identity-H"/>
              </a:rPr>
              <a:t>sheets. </a:t>
            </a:r>
          </a:p>
        </p:txBody>
      </p:sp>
      <p:pic>
        <p:nvPicPr>
          <p:cNvPr id="1026" name="Picture 2" descr="Haemoglobin Flashcards | Quizlet">
            <a:extLst>
              <a:ext uri="{FF2B5EF4-FFF2-40B4-BE49-F238E27FC236}">
                <a16:creationId xmlns:a16="http://schemas.microsoft.com/office/drawing/2014/main" id="{B77C32A2-95C0-41B4-8ED8-37C387BE83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614"/>
          <a:stretch/>
        </p:blipFill>
        <p:spPr bwMode="auto">
          <a:xfrm>
            <a:off x="5379868" y="1897285"/>
            <a:ext cx="5793235" cy="3994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709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CB916-6318-4925-A36D-4F181FC3475A}"/>
              </a:ext>
            </a:extLst>
          </p:cNvPr>
          <p:cNvSpPr>
            <a:spLocks noGrp="1"/>
          </p:cNvSpPr>
          <p:nvPr>
            <p:ph type="title"/>
          </p:nvPr>
        </p:nvSpPr>
        <p:spPr>
          <a:xfrm>
            <a:off x="304799" y="365125"/>
            <a:ext cx="11887201" cy="1325563"/>
          </a:xfrm>
        </p:spPr>
        <p:style>
          <a:lnRef idx="1">
            <a:schemeClr val="accent4"/>
          </a:lnRef>
          <a:fillRef idx="2">
            <a:schemeClr val="accent4"/>
          </a:fillRef>
          <a:effectRef idx="1">
            <a:schemeClr val="accent4"/>
          </a:effectRef>
          <a:fontRef idx="minor">
            <a:schemeClr val="dk1"/>
          </a:fontRef>
        </p:style>
        <p:txBody>
          <a:bodyPr/>
          <a:lstStyle/>
          <a:p>
            <a:r>
              <a:rPr lang="en-AU" dirty="0"/>
              <a:t>In summary our focus will be…</a:t>
            </a:r>
          </a:p>
        </p:txBody>
      </p:sp>
      <p:pic>
        <p:nvPicPr>
          <p:cNvPr id="4" name="Picture 3">
            <a:extLst>
              <a:ext uri="{FF2B5EF4-FFF2-40B4-BE49-F238E27FC236}">
                <a16:creationId xmlns:a16="http://schemas.microsoft.com/office/drawing/2014/main" id="{3AD4995D-6FB7-4A28-B3B4-B0D3626A1F3D}"/>
              </a:ext>
            </a:extLst>
          </p:cNvPr>
          <p:cNvPicPr>
            <a:picLocks noChangeAspect="1"/>
          </p:cNvPicPr>
          <p:nvPr/>
        </p:nvPicPr>
        <p:blipFill>
          <a:blip r:embed="rId2"/>
          <a:stretch>
            <a:fillRect/>
          </a:stretch>
        </p:blipFill>
        <p:spPr>
          <a:xfrm>
            <a:off x="304799" y="2778712"/>
            <a:ext cx="3609513" cy="3062795"/>
          </a:xfrm>
          <a:prstGeom prst="rect">
            <a:avLst/>
          </a:prstGeom>
        </p:spPr>
      </p:pic>
      <p:pic>
        <p:nvPicPr>
          <p:cNvPr id="6" name="Picture 5">
            <a:extLst>
              <a:ext uri="{FF2B5EF4-FFF2-40B4-BE49-F238E27FC236}">
                <a16:creationId xmlns:a16="http://schemas.microsoft.com/office/drawing/2014/main" id="{068670B6-6391-4E71-B0FD-7E7F308EA888}"/>
              </a:ext>
            </a:extLst>
          </p:cNvPr>
          <p:cNvPicPr>
            <a:picLocks noChangeAspect="1"/>
          </p:cNvPicPr>
          <p:nvPr/>
        </p:nvPicPr>
        <p:blipFill rotWithShape="1">
          <a:blip r:embed="rId3">
            <a:extLst>
              <a:ext uri="{28A0092B-C50C-407E-A947-70E740481C1C}">
                <a14:useLocalDpi xmlns:a14="http://schemas.microsoft.com/office/drawing/2010/main" val="0"/>
              </a:ext>
            </a:extLst>
          </a:blip>
          <a:srcRect t="13922"/>
          <a:stretch/>
        </p:blipFill>
        <p:spPr>
          <a:xfrm>
            <a:off x="4299011" y="2624663"/>
            <a:ext cx="4205746" cy="3370892"/>
          </a:xfrm>
          <a:prstGeom prst="rect">
            <a:avLst/>
          </a:prstGeom>
        </p:spPr>
      </p:pic>
      <p:pic>
        <p:nvPicPr>
          <p:cNvPr id="10" name="Picture 9">
            <a:extLst>
              <a:ext uri="{FF2B5EF4-FFF2-40B4-BE49-F238E27FC236}">
                <a16:creationId xmlns:a16="http://schemas.microsoft.com/office/drawing/2014/main" id="{BCF3CED3-C7B2-4381-A520-148F7260119B}"/>
              </a:ext>
            </a:extLst>
          </p:cNvPr>
          <p:cNvPicPr>
            <a:picLocks noChangeAspect="1"/>
          </p:cNvPicPr>
          <p:nvPr/>
        </p:nvPicPr>
        <p:blipFill rotWithShape="1">
          <a:blip r:embed="rId4"/>
          <a:srcRect r="5502"/>
          <a:stretch/>
        </p:blipFill>
        <p:spPr>
          <a:xfrm>
            <a:off x="8401342" y="1788423"/>
            <a:ext cx="3485859" cy="4550233"/>
          </a:xfrm>
          <a:prstGeom prst="rect">
            <a:avLst/>
          </a:prstGeom>
        </p:spPr>
      </p:pic>
      <p:sp>
        <p:nvSpPr>
          <p:cNvPr id="11" name="TextBox 10">
            <a:extLst>
              <a:ext uri="{FF2B5EF4-FFF2-40B4-BE49-F238E27FC236}">
                <a16:creationId xmlns:a16="http://schemas.microsoft.com/office/drawing/2014/main" id="{718AE700-C076-447E-8751-D7B56BEE0265}"/>
              </a:ext>
            </a:extLst>
          </p:cNvPr>
          <p:cNvSpPr txBox="1"/>
          <p:nvPr/>
        </p:nvSpPr>
        <p:spPr>
          <a:xfrm>
            <a:off x="4676736" y="1496035"/>
            <a:ext cx="3346882" cy="95410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AU" sz="2800" dirty="0"/>
              <a:t>Structure and Chemistry</a:t>
            </a:r>
          </a:p>
        </p:txBody>
      </p:sp>
      <p:sp>
        <p:nvSpPr>
          <p:cNvPr id="12" name="TextBox 11">
            <a:extLst>
              <a:ext uri="{FF2B5EF4-FFF2-40B4-BE49-F238E27FC236}">
                <a16:creationId xmlns:a16="http://schemas.microsoft.com/office/drawing/2014/main" id="{CE9019C0-9134-4D61-B607-14BB6A5DF5F0}"/>
              </a:ext>
            </a:extLst>
          </p:cNvPr>
          <p:cNvSpPr txBox="1"/>
          <p:nvPr/>
        </p:nvSpPr>
        <p:spPr>
          <a:xfrm>
            <a:off x="8913181" y="1203648"/>
            <a:ext cx="2521258"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AU" sz="3200" dirty="0"/>
              <a:t>Body’s needs</a:t>
            </a:r>
          </a:p>
        </p:txBody>
      </p:sp>
      <p:sp>
        <p:nvSpPr>
          <p:cNvPr id="13" name="TextBox 12">
            <a:extLst>
              <a:ext uri="{FF2B5EF4-FFF2-40B4-BE49-F238E27FC236}">
                <a16:creationId xmlns:a16="http://schemas.microsoft.com/office/drawing/2014/main" id="{B9D3FD8D-2958-4800-8307-A328FEABD944}"/>
              </a:ext>
            </a:extLst>
          </p:cNvPr>
          <p:cNvSpPr txBox="1"/>
          <p:nvPr/>
        </p:nvSpPr>
        <p:spPr>
          <a:xfrm>
            <a:off x="304799" y="1973090"/>
            <a:ext cx="3396449"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AU" sz="2800" dirty="0"/>
              <a:t>Food and metabolism</a:t>
            </a:r>
          </a:p>
        </p:txBody>
      </p:sp>
    </p:spTree>
    <p:extLst>
      <p:ext uri="{BB962C8B-B14F-4D97-AF65-F5344CB8AC3E}">
        <p14:creationId xmlns:p14="http://schemas.microsoft.com/office/powerpoint/2010/main" val="1289692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67312-3CC3-4FC9-8FA9-35970DAB306F}"/>
              </a:ext>
            </a:extLst>
          </p:cNvPr>
          <p:cNvSpPr>
            <a:spLocks noGrp="1"/>
          </p:cNvSpPr>
          <p:nvPr>
            <p:ph type="title"/>
          </p:nvPr>
        </p:nvSpPr>
        <p:spPr>
          <a:xfrm>
            <a:off x="2047142" y="2689795"/>
            <a:ext cx="2730624" cy="1325563"/>
          </a:xfrm>
        </p:spPr>
        <p:txBody>
          <a:bodyPr>
            <a:noAutofit/>
          </a:bodyPr>
          <a:lstStyle/>
          <a:p>
            <a:r>
              <a:rPr lang="en-AU" sz="5400" dirty="0"/>
              <a:t>Protein content of some foods…</a:t>
            </a:r>
          </a:p>
        </p:txBody>
      </p:sp>
      <p:pic>
        <p:nvPicPr>
          <p:cNvPr id="5" name="Content Placeholder 4">
            <a:extLst>
              <a:ext uri="{FF2B5EF4-FFF2-40B4-BE49-F238E27FC236}">
                <a16:creationId xmlns:a16="http://schemas.microsoft.com/office/drawing/2014/main" id="{653FB72F-5A68-48DC-B45C-8B115F05D200}"/>
              </a:ext>
            </a:extLst>
          </p:cNvPr>
          <p:cNvPicPr>
            <a:picLocks noGrp="1" noChangeAspect="1"/>
          </p:cNvPicPr>
          <p:nvPr>
            <p:ph sz="half" idx="1"/>
          </p:nvPr>
        </p:nvPicPr>
        <p:blipFill rotWithShape="1">
          <a:blip r:embed="rId2"/>
          <a:srcRect t="11906"/>
          <a:stretch/>
        </p:blipFill>
        <p:spPr>
          <a:xfrm>
            <a:off x="4777766" y="162964"/>
            <a:ext cx="6878614" cy="6059631"/>
          </a:xfrm>
          <a:prstGeom prst="rect">
            <a:avLst/>
          </a:prstGeom>
        </p:spPr>
      </p:pic>
      <p:pic>
        <p:nvPicPr>
          <p:cNvPr id="3" name="Picture 2">
            <a:extLst>
              <a:ext uri="{FF2B5EF4-FFF2-40B4-BE49-F238E27FC236}">
                <a16:creationId xmlns:a16="http://schemas.microsoft.com/office/drawing/2014/main" id="{CDDEFA43-CE45-4437-A875-40B9E818DD93}"/>
              </a:ext>
            </a:extLst>
          </p:cNvPr>
          <p:cNvPicPr>
            <a:picLocks noChangeAspect="1"/>
          </p:cNvPicPr>
          <p:nvPr/>
        </p:nvPicPr>
        <p:blipFill>
          <a:blip r:embed="rId3"/>
          <a:stretch>
            <a:fillRect/>
          </a:stretch>
        </p:blipFill>
        <p:spPr>
          <a:xfrm>
            <a:off x="306" y="0"/>
            <a:ext cx="1775228" cy="6858000"/>
          </a:xfrm>
          <a:prstGeom prst="rect">
            <a:avLst/>
          </a:prstGeom>
        </p:spPr>
      </p:pic>
    </p:spTree>
    <p:extLst>
      <p:ext uri="{BB962C8B-B14F-4D97-AF65-F5344CB8AC3E}">
        <p14:creationId xmlns:p14="http://schemas.microsoft.com/office/powerpoint/2010/main" val="181745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DCC7F-AF75-4560-88C9-5253B25AEB75}"/>
              </a:ext>
            </a:extLst>
          </p:cNvPr>
          <p:cNvSpPr>
            <a:spLocks noGrp="1"/>
          </p:cNvSpPr>
          <p:nvPr>
            <p:ph type="title"/>
          </p:nvPr>
        </p:nvSpPr>
        <p:spPr>
          <a:xfrm>
            <a:off x="900344" y="2606233"/>
            <a:ext cx="2073675" cy="1325563"/>
          </a:xfrm>
        </p:spPr>
        <p:txBody>
          <a:bodyPr>
            <a:normAutofit fontScale="90000"/>
          </a:bodyPr>
          <a:lstStyle/>
          <a:p>
            <a:r>
              <a:rPr lang="en-AU" dirty="0"/>
              <a:t>How much protein do you need per day?</a:t>
            </a:r>
          </a:p>
        </p:txBody>
      </p:sp>
      <p:pic>
        <p:nvPicPr>
          <p:cNvPr id="5" name="Picture 4">
            <a:extLst>
              <a:ext uri="{FF2B5EF4-FFF2-40B4-BE49-F238E27FC236}">
                <a16:creationId xmlns:a16="http://schemas.microsoft.com/office/drawing/2014/main" id="{3A538CDE-E275-4E90-BFF5-A0B32059EADE}"/>
              </a:ext>
            </a:extLst>
          </p:cNvPr>
          <p:cNvPicPr>
            <a:picLocks noChangeAspect="1"/>
          </p:cNvPicPr>
          <p:nvPr/>
        </p:nvPicPr>
        <p:blipFill rotWithShape="1">
          <a:blip r:embed="rId2">
            <a:extLst>
              <a:ext uri="{28A0092B-C50C-407E-A947-70E740481C1C}">
                <a14:useLocalDpi xmlns:a14="http://schemas.microsoft.com/office/drawing/2010/main" val="0"/>
              </a:ext>
            </a:extLst>
          </a:blip>
          <a:srcRect t="44013"/>
          <a:stretch/>
        </p:blipFill>
        <p:spPr>
          <a:xfrm>
            <a:off x="3182173" y="550042"/>
            <a:ext cx="6742114" cy="5437943"/>
          </a:xfrm>
          <a:prstGeom prst="rect">
            <a:avLst/>
          </a:prstGeom>
        </p:spPr>
      </p:pic>
      <p:pic>
        <p:nvPicPr>
          <p:cNvPr id="3" name="Picture 2">
            <a:extLst>
              <a:ext uri="{FF2B5EF4-FFF2-40B4-BE49-F238E27FC236}">
                <a16:creationId xmlns:a16="http://schemas.microsoft.com/office/drawing/2014/main" id="{3AD63B32-18F9-40C8-9B4C-7DD092EE9FB1}"/>
              </a:ext>
            </a:extLst>
          </p:cNvPr>
          <p:cNvPicPr>
            <a:picLocks noChangeAspect="1"/>
          </p:cNvPicPr>
          <p:nvPr/>
        </p:nvPicPr>
        <p:blipFill>
          <a:blip r:embed="rId3"/>
          <a:stretch>
            <a:fillRect/>
          </a:stretch>
        </p:blipFill>
        <p:spPr>
          <a:xfrm>
            <a:off x="9924287" y="-1012"/>
            <a:ext cx="2267713" cy="6858000"/>
          </a:xfrm>
          <a:prstGeom prst="rect">
            <a:avLst/>
          </a:prstGeom>
        </p:spPr>
      </p:pic>
    </p:spTree>
    <p:extLst>
      <p:ext uri="{BB962C8B-B14F-4D97-AF65-F5344CB8AC3E}">
        <p14:creationId xmlns:p14="http://schemas.microsoft.com/office/powerpoint/2010/main" val="3493627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D4728D-E0ED-4526-BA07-AB82C7C907AE}"/>
              </a:ext>
            </a:extLst>
          </p:cNvPr>
          <p:cNvSpPr/>
          <p:nvPr/>
        </p:nvSpPr>
        <p:spPr>
          <a:xfrm>
            <a:off x="452762" y="373192"/>
            <a:ext cx="2593704" cy="609895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dirty="0"/>
          </a:p>
        </p:txBody>
      </p:sp>
      <p:pic>
        <p:nvPicPr>
          <p:cNvPr id="3" name="Picture 2">
            <a:extLst>
              <a:ext uri="{FF2B5EF4-FFF2-40B4-BE49-F238E27FC236}">
                <a16:creationId xmlns:a16="http://schemas.microsoft.com/office/drawing/2014/main" id="{07C426A5-5D98-443B-A051-AFEACA3A6F68}"/>
              </a:ext>
            </a:extLst>
          </p:cNvPr>
          <p:cNvPicPr>
            <a:picLocks noChangeAspect="1"/>
          </p:cNvPicPr>
          <p:nvPr/>
        </p:nvPicPr>
        <p:blipFill rotWithShape="1">
          <a:blip r:embed="rId2">
            <a:extLst>
              <a:ext uri="{28A0092B-C50C-407E-A947-70E740481C1C}">
                <a14:useLocalDpi xmlns:a14="http://schemas.microsoft.com/office/drawing/2010/main" val="0"/>
              </a:ext>
            </a:extLst>
          </a:blip>
          <a:srcRect t="16182"/>
          <a:stretch/>
        </p:blipFill>
        <p:spPr>
          <a:xfrm>
            <a:off x="3410450" y="0"/>
            <a:ext cx="8781550" cy="6845345"/>
          </a:xfrm>
          <a:prstGeom prst="rect">
            <a:avLst/>
          </a:prstGeom>
        </p:spPr>
      </p:pic>
      <p:sp>
        <p:nvSpPr>
          <p:cNvPr id="4" name="TextBox 3">
            <a:extLst>
              <a:ext uri="{FF2B5EF4-FFF2-40B4-BE49-F238E27FC236}">
                <a16:creationId xmlns:a16="http://schemas.microsoft.com/office/drawing/2014/main" id="{FA572C9C-E445-4ADF-819A-2A4B2FE0A1DC}"/>
              </a:ext>
            </a:extLst>
          </p:cNvPr>
          <p:cNvSpPr txBox="1"/>
          <p:nvPr/>
        </p:nvSpPr>
        <p:spPr>
          <a:xfrm>
            <a:off x="1077156" y="1175902"/>
            <a:ext cx="2855652" cy="4493538"/>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AU" sz="4000" dirty="0"/>
          </a:p>
          <a:p>
            <a:r>
              <a:rPr lang="en-AU" sz="4000" dirty="0"/>
              <a:t>Why are Proteins </a:t>
            </a:r>
            <a:r>
              <a:rPr lang="en-AU" sz="5400" i="1" dirty="0">
                <a:solidFill>
                  <a:srgbClr val="FFFF00"/>
                </a:solidFill>
              </a:rPr>
              <a:t>essential</a:t>
            </a:r>
            <a:r>
              <a:rPr lang="en-AU" sz="4400" dirty="0">
                <a:solidFill>
                  <a:srgbClr val="FFFF00"/>
                </a:solidFill>
              </a:rPr>
              <a:t> </a:t>
            </a:r>
            <a:endParaRPr lang="en-AU" sz="4000" dirty="0">
              <a:solidFill>
                <a:srgbClr val="FFFF00"/>
              </a:solidFill>
            </a:endParaRPr>
          </a:p>
          <a:p>
            <a:r>
              <a:rPr lang="en-AU" sz="4000" dirty="0"/>
              <a:t>in the body?</a:t>
            </a:r>
          </a:p>
          <a:p>
            <a:endParaRPr lang="en-AU" sz="4000" dirty="0"/>
          </a:p>
          <a:p>
            <a:endParaRPr lang="en-AU" sz="3200" dirty="0"/>
          </a:p>
        </p:txBody>
      </p:sp>
    </p:spTree>
    <p:extLst>
      <p:ext uri="{BB962C8B-B14F-4D97-AF65-F5344CB8AC3E}">
        <p14:creationId xmlns:p14="http://schemas.microsoft.com/office/powerpoint/2010/main" val="3320648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E43E9-8013-45D4-A569-CE432DD03109}"/>
              </a:ext>
            </a:extLst>
          </p:cNvPr>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en-AU" dirty="0"/>
              <a:t>General Content Questions…</a:t>
            </a:r>
          </a:p>
        </p:txBody>
      </p:sp>
      <p:sp>
        <p:nvSpPr>
          <p:cNvPr id="3" name="Content Placeholder 2">
            <a:extLst>
              <a:ext uri="{FF2B5EF4-FFF2-40B4-BE49-F238E27FC236}">
                <a16:creationId xmlns:a16="http://schemas.microsoft.com/office/drawing/2014/main" id="{8E16C2EE-A5E1-4D57-9CD5-9DEBEA3E71A1}"/>
              </a:ext>
            </a:extLst>
          </p:cNvPr>
          <p:cNvSpPr>
            <a:spLocks noGrp="1"/>
          </p:cNvSpPr>
          <p:nvPr>
            <p:ph idx="1"/>
          </p:nvPr>
        </p:nvSpPr>
        <p:spPr>
          <a:xfrm>
            <a:off x="838200" y="2141537"/>
            <a:ext cx="10515600" cy="4351338"/>
          </a:xfrm>
        </p:spPr>
        <p:txBody>
          <a:bodyPr/>
          <a:lstStyle/>
          <a:p>
            <a:pPr marL="0" indent="0">
              <a:buNone/>
            </a:pPr>
            <a:r>
              <a:rPr lang="en-AU" sz="3200" b="1" dirty="0"/>
              <a:t>Which elements can be present in proteins?</a:t>
            </a:r>
          </a:p>
          <a:p>
            <a:pPr marL="0" indent="0">
              <a:buNone/>
            </a:pPr>
            <a:endParaRPr lang="en-AU" dirty="0"/>
          </a:p>
          <a:p>
            <a:pPr marL="0" indent="0">
              <a:buNone/>
            </a:pPr>
            <a:r>
              <a:rPr lang="en-AU" dirty="0"/>
              <a:t>A	carbon, hydrogen, oxygen</a:t>
            </a:r>
          </a:p>
          <a:p>
            <a:pPr marL="0" indent="0">
              <a:buNone/>
            </a:pPr>
            <a:r>
              <a:rPr lang="en-AU" dirty="0"/>
              <a:t>B	carbon, hydrogen, oxygen, nitrogen</a:t>
            </a:r>
          </a:p>
          <a:p>
            <a:pPr marL="0" indent="0">
              <a:buNone/>
            </a:pPr>
            <a:r>
              <a:rPr lang="en-AU" dirty="0"/>
              <a:t>C	carbon, hydrogen, oxygen, nitrogen, sulphur</a:t>
            </a:r>
          </a:p>
          <a:p>
            <a:pPr marL="0" indent="0">
              <a:buNone/>
            </a:pPr>
            <a:r>
              <a:rPr lang="en-AU" dirty="0"/>
              <a:t>D	carbon, hydrogen, oxygen, nitrogen, sulphur, phosphorus</a:t>
            </a:r>
          </a:p>
          <a:p>
            <a:pPr marL="0" indent="0">
              <a:buNone/>
            </a:pPr>
            <a:endParaRPr lang="en-AU" dirty="0"/>
          </a:p>
        </p:txBody>
      </p:sp>
      <p:pic>
        <p:nvPicPr>
          <p:cNvPr id="4" name="Picture 3">
            <a:extLst>
              <a:ext uri="{FF2B5EF4-FFF2-40B4-BE49-F238E27FC236}">
                <a16:creationId xmlns:a16="http://schemas.microsoft.com/office/drawing/2014/main" id="{515A41EC-014E-4743-8001-84EC814FD8EA}"/>
              </a:ext>
            </a:extLst>
          </p:cNvPr>
          <p:cNvPicPr>
            <a:picLocks noChangeAspect="1"/>
          </p:cNvPicPr>
          <p:nvPr/>
        </p:nvPicPr>
        <p:blipFill>
          <a:blip r:embed="rId2"/>
          <a:stretch>
            <a:fillRect/>
          </a:stretch>
        </p:blipFill>
        <p:spPr>
          <a:xfrm>
            <a:off x="10449017" y="0"/>
            <a:ext cx="1742983" cy="6858000"/>
          </a:xfrm>
          <a:prstGeom prst="rect">
            <a:avLst/>
          </a:prstGeom>
        </p:spPr>
      </p:pic>
    </p:spTree>
    <p:extLst>
      <p:ext uri="{BB962C8B-B14F-4D97-AF65-F5344CB8AC3E}">
        <p14:creationId xmlns:p14="http://schemas.microsoft.com/office/powerpoint/2010/main" val="4290397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FC0C4-04BE-4268-BF6D-5BEFAC8F8078}"/>
              </a:ext>
            </a:extLst>
          </p:cNvPr>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en-AU" dirty="0"/>
              <a:t>Main purpose of proteins in the body?</a:t>
            </a:r>
          </a:p>
        </p:txBody>
      </p:sp>
      <p:sp>
        <p:nvSpPr>
          <p:cNvPr id="3" name="Content Placeholder 2">
            <a:extLst>
              <a:ext uri="{FF2B5EF4-FFF2-40B4-BE49-F238E27FC236}">
                <a16:creationId xmlns:a16="http://schemas.microsoft.com/office/drawing/2014/main" id="{F3FA5A77-5278-4605-AF07-8B2F358592FF}"/>
              </a:ext>
            </a:extLst>
          </p:cNvPr>
          <p:cNvSpPr>
            <a:spLocks noGrp="1"/>
          </p:cNvSpPr>
          <p:nvPr>
            <p:ph idx="1"/>
          </p:nvPr>
        </p:nvSpPr>
        <p:spPr>
          <a:xfrm>
            <a:off x="838200" y="2349408"/>
            <a:ext cx="10515600" cy="4351338"/>
          </a:xfrm>
        </p:spPr>
        <p:txBody>
          <a:bodyPr/>
          <a:lstStyle/>
          <a:p>
            <a:pPr marL="0" indent="0">
              <a:buNone/>
            </a:pPr>
            <a:r>
              <a:rPr lang="en-AU" dirty="0"/>
              <a:t>A	energy storage and supply of energy to the body</a:t>
            </a:r>
          </a:p>
          <a:p>
            <a:pPr marL="0" indent="0">
              <a:buNone/>
            </a:pPr>
            <a:r>
              <a:rPr lang="en-AU" dirty="0"/>
              <a:t>B	enzymes and metabolism to support digestion</a:t>
            </a:r>
          </a:p>
          <a:p>
            <a:pPr marL="0" indent="0">
              <a:buNone/>
            </a:pPr>
            <a:r>
              <a:rPr lang="en-AU" dirty="0"/>
              <a:t>C	synthesis and repair of body tissues and biomolecules</a:t>
            </a:r>
          </a:p>
          <a:p>
            <a:pPr marL="0" indent="0">
              <a:buNone/>
            </a:pPr>
            <a:r>
              <a:rPr lang="en-AU" dirty="0"/>
              <a:t>D	oxygen transport and cellular respiration</a:t>
            </a:r>
          </a:p>
        </p:txBody>
      </p:sp>
      <p:pic>
        <p:nvPicPr>
          <p:cNvPr id="4" name="Picture 3">
            <a:extLst>
              <a:ext uri="{FF2B5EF4-FFF2-40B4-BE49-F238E27FC236}">
                <a16:creationId xmlns:a16="http://schemas.microsoft.com/office/drawing/2014/main" id="{BBC5475D-B3D3-4BF9-96ED-8525EA57E0D8}"/>
              </a:ext>
            </a:extLst>
          </p:cNvPr>
          <p:cNvPicPr>
            <a:picLocks noChangeAspect="1"/>
          </p:cNvPicPr>
          <p:nvPr/>
        </p:nvPicPr>
        <p:blipFill>
          <a:blip r:embed="rId2"/>
          <a:stretch>
            <a:fillRect/>
          </a:stretch>
        </p:blipFill>
        <p:spPr>
          <a:xfrm>
            <a:off x="10448544" y="0"/>
            <a:ext cx="1743456" cy="6858000"/>
          </a:xfrm>
          <a:prstGeom prst="rect">
            <a:avLst/>
          </a:prstGeom>
        </p:spPr>
      </p:pic>
    </p:spTree>
    <p:extLst>
      <p:ext uri="{BB962C8B-B14F-4D97-AF65-F5344CB8AC3E}">
        <p14:creationId xmlns:p14="http://schemas.microsoft.com/office/powerpoint/2010/main" val="3956972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438</TotalTime>
  <Words>1281</Words>
  <Application>Microsoft Office PowerPoint</Application>
  <PresentationFormat>Widescreen</PresentationFormat>
  <Paragraphs>147</Paragraphs>
  <Slides>34</Slides>
  <Notes>0</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34</vt:i4>
      </vt:variant>
    </vt:vector>
  </HeadingPairs>
  <TitlesOfParts>
    <vt:vector size="52" baseType="lpstr">
      <vt:lpstr>STFangsong</vt:lpstr>
      <vt:lpstr>STXihei</vt:lpstr>
      <vt:lpstr>Abadi Extra Light</vt:lpstr>
      <vt:lpstr>Arial</vt:lpstr>
      <vt:lpstr>Calibri</vt:lpstr>
      <vt:lpstr>Calibri Light</vt:lpstr>
      <vt:lpstr>HelveticaNeueLT-Bold</vt:lpstr>
      <vt:lpstr>HelveticaNeueLT-Light</vt:lpstr>
      <vt:lpstr>HelveticaNeueLTStd-Roman-Identity-H</vt:lpstr>
      <vt:lpstr>Open Sans</vt:lpstr>
      <vt:lpstr>Open Sans Condensed Light</vt:lpstr>
      <vt:lpstr>Segoe UI Light</vt:lpstr>
      <vt:lpstr>STIXTwoMath-Identity-H</vt:lpstr>
      <vt:lpstr>TimesLTStd-Bold-Identity-H</vt:lpstr>
      <vt:lpstr>TimesLTStd-Italic-Identity-H</vt:lpstr>
      <vt:lpstr>TimesLTStd-Roman-Identity-H</vt:lpstr>
      <vt:lpstr>Wingdings</vt:lpstr>
      <vt:lpstr>Office Theme</vt:lpstr>
      <vt:lpstr>PowerPoint Presentation</vt:lpstr>
      <vt:lpstr>Proteins and Enzymes </vt:lpstr>
      <vt:lpstr>What does VCAA expect RE Proteins/Enzymes?</vt:lpstr>
      <vt:lpstr>In summary our focus will be…</vt:lpstr>
      <vt:lpstr>Protein content of some foods…</vt:lpstr>
      <vt:lpstr>How much protein do you need per day?</vt:lpstr>
      <vt:lpstr>PowerPoint Presentation</vt:lpstr>
      <vt:lpstr>General Content Questions…</vt:lpstr>
      <vt:lpstr>Main purpose of proteins in the body?</vt:lpstr>
      <vt:lpstr>What are the building blocks of proteins?</vt:lpstr>
      <vt:lpstr>It all starts with Amino Acids</vt:lpstr>
      <vt:lpstr>       Amino Acids Facts</vt:lpstr>
      <vt:lpstr>Hello its GLYCINE</vt:lpstr>
      <vt:lpstr>       Zwitterions</vt:lpstr>
      <vt:lpstr>PowerPoint Presentation</vt:lpstr>
      <vt:lpstr>PowerPoint Presentation</vt:lpstr>
      <vt:lpstr>A list of Amino Acids can be found…</vt:lpstr>
      <vt:lpstr> Primary structure of Proteins</vt:lpstr>
      <vt:lpstr>Primary Structure Facts</vt:lpstr>
      <vt:lpstr>Essential</vt:lpstr>
      <vt:lpstr>PowerPoint Presentation</vt:lpstr>
      <vt:lpstr>PowerPoint Presentation</vt:lpstr>
      <vt:lpstr>Condensation reactions and dipeptides</vt:lpstr>
      <vt:lpstr>PowerPoint Presentation</vt:lpstr>
      <vt:lpstr>    Sketch the outcome of the following combination</vt:lpstr>
      <vt:lpstr>PowerPoint Presentation</vt:lpstr>
      <vt:lpstr>Hydrolysis of a dipeptide</vt:lpstr>
      <vt:lpstr>Secondary structures</vt:lpstr>
      <vt:lpstr>PowerPoint Presentation</vt:lpstr>
      <vt:lpstr>Beta pleated sheets</vt:lpstr>
      <vt:lpstr>Tertiary Structures</vt:lpstr>
      <vt:lpstr>PowerPoint Presentation</vt:lpstr>
      <vt:lpstr>PowerPoint Presentation</vt:lpstr>
      <vt:lpstr> Quaternary Structures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Proteins and Enzymes</dc:title>
  <dc:creator>Steve Kuruc</dc:creator>
  <cp:lastModifiedBy>Steve Kuruc</cp:lastModifiedBy>
  <cp:revision>11</cp:revision>
  <dcterms:created xsi:type="dcterms:W3CDTF">2021-07-30T20:42:29Z</dcterms:created>
  <dcterms:modified xsi:type="dcterms:W3CDTF">2021-08-04T20:46:11Z</dcterms:modified>
</cp:coreProperties>
</file>